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4"/>
    <p:sldMasterId id="2147483691" r:id="rId5"/>
    <p:sldMasterId id="2147483703" r:id="rId6"/>
  </p:sldMasterIdLst>
  <p:notesMasterIdLst>
    <p:notesMasterId r:id="rId21"/>
  </p:notesMasterIdLst>
  <p:sldIdLst>
    <p:sldId id="293" r:id="rId7"/>
    <p:sldId id="315" r:id="rId8"/>
    <p:sldId id="300" r:id="rId9"/>
    <p:sldId id="301" r:id="rId10"/>
    <p:sldId id="302" r:id="rId11"/>
    <p:sldId id="303" r:id="rId12"/>
    <p:sldId id="304" r:id="rId13"/>
    <p:sldId id="305" r:id="rId14"/>
    <p:sldId id="313" r:id="rId15"/>
    <p:sldId id="306" r:id="rId16"/>
    <p:sldId id="314" r:id="rId17"/>
    <p:sldId id="289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Meischke" initials="LM" lastIdx="17" clrIdx="0">
    <p:extLst>
      <p:ext uri="{19B8F6BF-5375-455C-9EA6-DF929625EA0E}">
        <p15:presenceInfo xmlns:p15="http://schemas.microsoft.com/office/powerpoint/2012/main" userId="S-1-5-21-3364389053-3888949173-661267061-4554" providerId="AD"/>
      </p:ext>
    </p:extLst>
  </p:cmAuthor>
  <p:cmAuthor id="2" name="Sheila Baillie" initials="SB" lastIdx="1" clrIdx="1">
    <p:extLst>
      <p:ext uri="{19B8F6BF-5375-455C-9EA6-DF929625EA0E}">
        <p15:presenceInfo xmlns:p15="http://schemas.microsoft.com/office/powerpoint/2012/main" userId="S-1-5-21-3364389053-3888949173-661267061-54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32923-515D-6A9D-77B2-068BDC4AD35F}" v="2" dt="2024-08-22T15:02:45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Beaumont" userId="S::sebb1@st-andrews.ac.uk::462a2b1d-c335-4f37-bcfa-e283863cb3b1" providerId="AD" clId="Web-{683D66BC-82E9-9049-37AB-26030B62CB05}"/>
    <pc:docChg chg="modSld">
      <pc:chgData name="Stephanie Beaumont" userId="S::sebb1@st-andrews.ac.uk::462a2b1d-c335-4f37-bcfa-e283863cb3b1" providerId="AD" clId="Web-{683D66BC-82E9-9049-37AB-26030B62CB05}" dt="2024-08-20T14:56:47.435" v="86"/>
      <pc:docMkLst>
        <pc:docMk/>
      </pc:docMkLst>
      <pc:sldChg chg="delSp modSp modNotes">
        <pc:chgData name="Stephanie Beaumont" userId="S::sebb1@st-andrews.ac.uk::462a2b1d-c335-4f37-bcfa-e283863cb3b1" providerId="AD" clId="Web-{683D66BC-82E9-9049-37AB-26030B62CB05}" dt="2024-08-20T14:56:47.435" v="86"/>
        <pc:sldMkLst>
          <pc:docMk/>
          <pc:sldMk cId="2792944098" sldId="289"/>
        </pc:sldMkLst>
        <pc:spChg chg="mod">
          <ac:chgData name="Stephanie Beaumont" userId="S::sebb1@st-andrews.ac.uk::462a2b1d-c335-4f37-bcfa-e283863cb3b1" providerId="AD" clId="Web-{683D66BC-82E9-9049-37AB-26030B62CB05}" dt="2024-08-20T14:50:31.269" v="33" actId="20577"/>
          <ac:spMkLst>
            <pc:docMk/>
            <pc:sldMk cId="2792944098" sldId="289"/>
            <ac:spMk id="3" creationId="{21CA857E-35A5-4EDC-BBA5-F1D93E92C884}"/>
          </ac:spMkLst>
        </pc:spChg>
        <pc:picChg chg="del">
          <ac:chgData name="Stephanie Beaumont" userId="S::sebb1@st-andrews.ac.uk::462a2b1d-c335-4f37-bcfa-e283863cb3b1" providerId="AD" clId="Web-{683D66BC-82E9-9049-37AB-26030B62CB05}" dt="2024-08-20T14:01:08.393" v="0"/>
          <ac:picMkLst>
            <pc:docMk/>
            <pc:sldMk cId="2792944098" sldId="289"/>
            <ac:picMk id="8" creationId="{974C36A1-8C50-4CFA-A990-81CDCDCB4B8D}"/>
          </ac:picMkLst>
        </pc:picChg>
      </pc:sldChg>
    </pc:docChg>
  </pc:docChgLst>
  <pc:docChgLst>
    <pc:chgData name="Michelle Petrie" userId="S::mlp@st-andrews.ac.uk::8cc13583-4f6f-487c-a394-0980d08801b4" providerId="AD" clId="Web-{4533EB94-63F7-DC2F-C882-C3C94713A443}"/>
    <pc:docChg chg="addSld delSld modSld">
      <pc:chgData name="Michelle Petrie" userId="S::mlp@st-andrews.ac.uk::8cc13583-4f6f-487c-a394-0980d08801b4" providerId="AD" clId="Web-{4533EB94-63F7-DC2F-C882-C3C94713A443}" dt="2023-08-24T16:38:12.768" v="521"/>
      <pc:docMkLst>
        <pc:docMk/>
      </pc:docMkLst>
      <pc:sldChg chg="modSp">
        <pc:chgData name="Michelle Petrie" userId="S::mlp@st-andrews.ac.uk::8cc13583-4f6f-487c-a394-0980d08801b4" providerId="AD" clId="Web-{4533EB94-63F7-DC2F-C882-C3C94713A443}" dt="2023-08-24T15:35:54.900" v="382" actId="20577"/>
        <pc:sldMkLst>
          <pc:docMk/>
          <pc:sldMk cId="2792944098" sldId="289"/>
        </pc:sldMkLst>
        <pc:spChg chg="mod">
          <ac:chgData name="Michelle Petrie" userId="S::mlp@st-andrews.ac.uk::8cc13583-4f6f-487c-a394-0980d08801b4" providerId="AD" clId="Web-{4533EB94-63F7-DC2F-C882-C3C94713A443}" dt="2023-08-24T15:35:54.900" v="382" actId="20577"/>
          <ac:spMkLst>
            <pc:docMk/>
            <pc:sldMk cId="2792944098" sldId="289"/>
            <ac:spMk id="3" creationId="{21CA857E-35A5-4EDC-BBA5-F1D93E92C884}"/>
          </ac:spMkLst>
        </pc:spChg>
      </pc:sldChg>
      <pc:sldChg chg="modNotes">
        <pc:chgData name="Michelle Petrie" userId="S::mlp@st-andrews.ac.uk::8cc13583-4f6f-487c-a394-0980d08801b4" providerId="AD" clId="Web-{4533EB94-63F7-DC2F-C882-C3C94713A443}" dt="2023-08-24T14:54:10.677" v="15"/>
        <pc:sldMkLst>
          <pc:docMk/>
          <pc:sldMk cId="998306686" sldId="300"/>
        </pc:sldMkLst>
      </pc:sldChg>
      <pc:sldChg chg="modSp modNotes">
        <pc:chgData name="Michelle Petrie" userId="S::mlp@st-andrews.ac.uk::8cc13583-4f6f-487c-a394-0980d08801b4" providerId="AD" clId="Web-{4533EB94-63F7-DC2F-C882-C3C94713A443}" dt="2023-08-24T15:24:34.639" v="370"/>
        <pc:sldMkLst>
          <pc:docMk/>
          <pc:sldMk cId="980515135" sldId="302"/>
        </pc:sldMkLst>
        <pc:spChg chg="mod">
          <ac:chgData name="Michelle Petrie" userId="S::mlp@st-andrews.ac.uk::8cc13583-4f6f-487c-a394-0980d08801b4" providerId="AD" clId="Web-{4533EB94-63F7-DC2F-C882-C3C94713A443}" dt="2023-08-24T15:24:02.544" v="367" actId="20577"/>
          <ac:spMkLst>
            <pc:docMk/>
            <pc:sldMk cId="980515135" sldId="302"/>
            <ac:spMk id="3" creationId="{010724F5-0165-47BF-BC43-CBDB986A4CD1}"/>
          </ac:spMkLst>
        </pc:spChg>
      </pc:sldChg>
      <pc:sldChg chg="modSp modNotes">
        <pc:chgData name="Michelle Petrie" userId="S::mlp@st-andrews.ac.uk::8cc13583-4f6f-487c-a394-0980d08801b4" providerId="AD" clId="Web-{4533EB94-63F7-DC2F-C882-C3C94713A443}" dt="2023-08-24T16:33:38.924" v="515"/>
        <pc:sldMkLst>
          <pc:docMk/>
          <pc:sldMk cId="2239251860" sldId="303"/>
        </pc:sldMkLst>
        <pc:spChg chg="mod">
          <ac:chgData name="Michelle Petrie" userId="S::mlp@st-andrews.ac.uk::8cc13583-4f6f-487c-a394-0980d08801b4" providerId="AD" clId="Web-{4533EB94-63F7-DC2F-C882-C3C94713A443}" dt="2023-08-24T15:49:01.197" v="420" actId="20577"/>
          <ac:spMkLst>
            <pc:docMk/>
            <pc:sldMk cId="2239251860" sldId="303"/>
            <ac:spMk id="3" creationId="{BFF355D3-7413-4812-B057-165BDE940E1E}"/>
          </ac:spMkLst>
        </pc:spChg>
      </pc:sldChg>
      <pc:sldChg chg="modNotes">
        <pc:chgData name="Michelle Petrie" userId="S::mlp@st-andrews.ac.uk::8cc13583-4f6f-487c-a394-0980d08801b4" providerId="AD" clId="Web-{4533EB94-63F7-DC2F-C882-C3C94713A443}" dt="2023-08-24T15:30:46.248" v="376"/>
        <pc:sldMkLst>
          <pc:docMk/>
          <pc:sldMk cId="3738383126" sldId="304"/>
        </pc:sldMkLst>
      </pc:sldChg>
      <pc:sldChg chg="modNotes">
        <pc:chgData name="Michelle Petrie" userId="S::mlp@st-andrews.ac.uk::8cc13583-4f6f-487c-a394-0980d08801b4" providerId="AD" clId="Web-{4533EB94-63F7-DC2F-C882-C3C94713A443}" dt="2023-08-24T15:31:48.813" v="379"/>
        <pc:sldMkLst>
          <pc:docMk/>
          <pc:sldMk cId="3024338434" sldId="306"/>
        </pc:sldMkLst>
      </pc:sldChg>
      <pc:sldChg chg="delSp">
        <pc:chgData name="Michelle Petrie" userId="S::mlp@st-andrews.ac.uk::8cc13583-4f6f-487c-a394-0980d08801b4" providerId="AD" clId="Web-{4533EB94-63F7-DC2F-C882-C3C94713A443}" dt="2023-08-24T15:34:05.630" v="380"/>
        <pc:sldMkLst>
          <pc:docMk/>
          <pc:sldMk cId="2889753174" sldId="308"/>
        </pc:sldMkLst>
        <pc:spChg chg="del">
          <ac:chgData name="Michelle Petrie" userId="S::mlp@st-andrews.ac.uk::8cc13583-4f6f-487c-a394-0980d08801b4" providerId="AD" clId="Web-{4533EB94-63F7-DC2F-C882-C3C94713A443}" dt="2023-08-24T15:34:05.630" v="380"/>
          <ac:spMkLst>
            <pc:docMk/>
            <pc:sldMk cId="2889753174" sldId="308"/>
            <ac:spMk id="5" creationId="{84FD9B68-FD06-D7FD-16E5-6FFFA01B2033}"/>
          </ac:spMkLst>
        </pc:spChg>
      </pc:sldChg>
      <pc:sldChg chg="modSp">
        <pc:chgData name="Michelle Petrie" userId="S::mlp@st-andrews.ac.uk::8cc13583-4f6f-487c-a394-0980d08801b4" providerId="AD" clId="Web-{4533EB94-63F7-DC2F-C882-C3C94713A443}" dt="2023-08-24T15:39:28.706" v="389" actId="1076"/>
        <pc:sldMkLst>
          <pc:docMk/>
          <pc:sldMk cId="702406682" sldId="314"/>
        </pc:sldMkLst>
        <pc:spChg chg="mod">
          <ac:chgData name="Michelle Petrie" userId="S::mlp@st-andrews.ac.uk::8cc13583-4f6f-487c-a394-0980d08801b4" providerId="AD" clId="Web-{4533EB94-63F7-DC2F-C882-C3C94713A443}" dt="2023-08-24T15:39:28.706" v="389" actId="1076"/>
          <ac:spMkLst>
            <pc:docMk/>
            <pc:sldMk cId="702406682" sldId="314"/>
            <ac:spMk id="3" creationId="{ADF8E4AB-B4E7-4162-A838-F13AB02E6D7A}"/>
          </ac:spMkLst>
        </pc:spChg>
      </pc:sldChg>
      <pc:sldChg chg="new del">
        <pc:chgData name="Michelle Petrie" userId="S::mlp@st-andrews.ac.uk::8cc13583-4f6f-487c-a394-0980d08801b4" providerId="AD" clId="Web-{4533EB94-63F7-DC2F-C882-C3C94713A443}" dt="2023-08-24T16:35:40.962" v="517"/>
        <pc:sldMkLst>
          <pc:docMk/>
          <pc:sldMk cId="570669501" sldId="315"/>
        </pc:sldMkLst>
      </pc:sldChg>
      <pc:sldChg chg="new del">
        <pc:chgData name="Michelle Petrie" userId="S::mlp@st-andrews.ac.uk::8cc13583-4f6f-487c-a394-0980d08801b4" providerId="AD" clId="Web-{4533EB94-63F7-DC2F-C882-C3C94713A443}" dt="2023-08-24T16:38:12.768" v="521"/>
        <pc:sldMkLst>
          <pc:docMk/>
          <pc:sldMk cId="1566949988" sldId="315"/>
        </pc:sldMkLst>
      </pc:sldChg>
      <pc:sldChg chg="new del">
        <pc:chgData name="Michelle Petrie" userId="S::mlp@st-andrews.ac.uk::8cc13583-4f6f-487c-a394-0980d08801b4" providerId="AD" clId="Web-{4533EB94-63F7-DC2F-C882-C3C94713A443}" dt="2023-08-24T16:37:59.814" v="519"/>
        <pc:sldMkLst>
          <pc:docMk/>
          <pc:sldMk cId="3787716068" sldId="315"/>
        </pc:sldMkLst>
      </pc:sldChg>
    </pc:docChg>
  </pc:docChgLst>
  <pc:docChgLst>
    <pc:chgData name="Michelle Petrie" userId="S::mlp@st-andrews.ac.uk::8cc13583-4f6f-487c-a394-0980d08801b4" providerId="AD" clId="Web-{799A5971-ABE4-8085-6113-497F5093B563}"/>
    <pc:docChg chg="modSld">
      <pc:chgData name="Michelle Petrie" userId="S::mlp@st-andrews.ac.uk::8cc13583-4f6f-487c-a394-0980d08801b4" providerId="AD" clId="Web-{799A5971-ABE4-8085-6113-497F5093B563}" dt="2023-06-07T11:28:36.019" v="24" actId="20577"/>
      <pc:docMkLst>
        <pc:docMk/>
      </pc:docMkLst>
      <pc:sldChg chg="modSp">
        <pc:chgData name="Michelle Petrie" userId="S::mlp@st-andrews.ac.uk::8cc13583-4f6f-487c-a394-0980d08801b4" providerId="AD" clId="Web-{799A5971-ABE4-8085-6113-497F5093B563}" dt="2023-06-07T11:28:36.019" v="24" actId="20577"/>
        <pc:sldMkLst>
          <pc:docMk/>
          <pc:sldMk cId="1848608788" sldId="295"/>
        </pc:sldMkLst>
        <pc:spChg chg="mod">
          <ac:chgData name="Michelle Petrie" userId="S::mlp@st-andrews.ac.uk::8cc13583-4f6f-487c-a394-0980d08801b4" providerId="AD" clId="Web-{799A5971-ABE4-8085-6113-497F5093B563}" dt="2023-06-07T11:28:36.019" v="24" actId="20577"/>
          <ac:spMkLst>
            <pc:docMk/>
            <pc:sldMk cId="1848608788" sldId="295"/>
            <ac:spMk id="10" creationId="{D3F0802D-B938-4658-9253-6F8691196052}"/>
          </ac:spMkLst>
        </pc:spChg>
      </pc:sldChg>
      <pc:sldChg chg="modSp">
        <pc:chgData name="Michelle Petrie" userId="S::mlp@st-andrews.ac.uk::8cc13583-4f6f-487c-a394-0980d08801b4" providerId="AD" clId="Web-{799A5971-ABE4-8085-6113-497F5093B563}" dt="2023-06-07T11:28:03.753" v="9" actId="20577"/>
        <pc:sldMkLst>
          <pc:docMk/>
          <pc:sldMk cId="3789706519" sldId="316"/>
        </pc:sldMkLst>
        <pc:spChg chg="mod">
          <ac:chgData name="Michelle Petrie" userId="S::mlp@st-andrews.ac.uk::8cc13583-4f6f-487c-a394-0980d08801b4" providerId="AD" clId="Web-{799A5971-ABE4-8085-6113-497F5093B563}" dt="2023-06-07T11:28:03.753" v="9" actId="20577"/>
          <ac:spMkLst>
            <pc:docMk/>
            <pc:sldMk cId="3789706519" sldId="316"/>
            <ac:spMk id="2" creationId="{00000000-0000-0000-0000-000000000000}"/>
          </ac:spMkLst>
        </pc:spChg>
      </pc:sldChg>
    </pc:docChg>
  </pc:docChgLst>
  <pc:docChgLst>
    <pc:chgData name="Michelle Petrie" userId="S::mlp@st-andrews.ac.uk::8cc13583-4f6f-487c-a394-0980d08801b4" providerId="AD" clId="Web-{B43A3E18-2516-4A69-8974-2F6576672D4A}"/>
    <pc:docChg chg="modSld">
      <pc:chgData name="Michelle Petrie" userId="S::mlp@st-andrews.ac.uk::8cc13583-4f6f-487c-a394-0980d08801b4" providerId="AD" clId="Web-{B43A3E18-2516-4A69-8974-2F6576672D4A}" dt="2021-08-16T15:33:54.423" v="15" actId="20577"/>
      <pc:docMkLst>
        <pc:docMk/>
      </pc:docMkLst>
      <pc:sldChg chg="modNotes">
        <pc:chgData name="Michelle Petrie" userId="S::mlp@st-andrews.ac.uk::8cc13583-4f6f-487c-a394-0980d08801b4" providerId="AD" clId="Web-{B43A3E18-2516-4A69-8974-2F6576672D4A}" dt="2021-08-16T15:29:31.689" v="6"/>
        <pc:sldMkLst>
          <pc:docMk/>
          <pc:sldMk cId="2336103714" sldId="293"/>
        </pc:sldMkLst>
      </pc:sldChg>
      <pc:sldChg chg="modNotes">
        <pc:chgData name="Michelle Petrie" userId="S::mlp@st-andrews.ac.uk::8cc13583-4f6f-487c-a394-0980d08801b4" providerId="AD" clId="Web-{B43A3E18-2516-4A69-8974-2F6576672D4A}" dt="2021-08-16T15:31:58.447" v="8"/>
        <pc:sldMkLst>
          <pc:docMk/>
          <pc:sldMk cId="998306686" sldId="300"/>
        </pc:sldMkLst>
      </pc:sldChg>
      <pc:sldChg chg="modSp">
        <pc:chgData name="Michelle Petrie" userId="S::mlp@st-andrews.ac.uk::8cc13583-4f6f-487c-a394-0980d08801b4" providerId="AD" clId="Web-{B43A3E18-2516-4A69-8974-2F6576672D4A}" dt="2021-08-16T15:33:54.423" v="15" actId="20577"/>
        <pc:sldMkLst>
          <pc:docMk/>
          <pc:sldMk cId="2239251860" sldId="303"/>
        </pc:sldMkLst>
        <pc:spChg chg="mod">
          <ac:chgData name="Michelle Petrie" userId="S::mlp@st-andrews.ac.uk::8cc13583-4f6f-487c-a394-0980d08801b4" providerId="AD" clId="Web-{B43A3E18-2516-4A69-8974-2F6576672D4A}" dt="2021-08-16T15:33:54.423" v="15" actId="20577"/>
          <ac:spMkLst>
            <pc:docMk/>
            <pc:sldMk cId="2239251860" sldId="303"/>
            <ac:spMk id="2" creationId="{4E905CBE-64B1-4BD1-90BC-58256C018E89}"/>
          </ac:spMkLst>
        </pc:spChg>
      </pc:sldChg>
    </pc:docChg>
  </pc:docChgLst>
  <pc:docChgLst>
    <pc:chgData name="Michelle Petrie" userId="S::mlp@st-andrews.ac.uk::8cc13583-4f6f-487c-a394-0980d08801b4" providerId="AD" clId="Web-{CE95B120-0CD5-C8E2-8EE9-971C834C0AB0}"/>
    <pc:docChg chg="modSld">
      <pc:chgData name="Michelle Petrie" userId="S::mlp@st-andrews.ac.uk::8cc13583-4f6f-487c-a394-0980d08801b4" providerId="AD" clId="Web-{CE95B120-0CD5-C8E2-8EE9-971C834C0AB0}" dt="2023-08-23T10:04:36.020" v="201" actId="20577"/>
      <pc:docMkLst>
        <pc:docMk/>
      </pc:docMkLst>
      <pc:sldChg chg="addSp modSp modNotes">
        <pc:chgData name="Michelle Petrie" userId="S::mlp@st-andrews.ac.uk::8cc13583-4f6f-487c-a394-0980d08801b4" providerId="AD" clId="Web-{CE95B120-0CD5-C8E2-8EE9-971C834C0AB0}" dt="2023-08-23T10:04:36.020" v="201" actId="20577"/>
        <pc:sldMkLst>
          <pc:docMk/>
          <pc:sldMk cId="2671047719" sldId="310"/>
        </pc:sldMkLst>
        <pc:spChg chg="mod">
          <ac:chgData name="Michelle Petrie" userId="S::mlp@st-andrews.ac.uk::8cc13583-4f6f-487c-a394-0980d08801b4" providerId="AD" clId="Web-{CE95B120-0CD5-C8E2-8EE9-971C834C0AB0}" dt="2023-08-23T10:04:36.020" v="201" actId="20577"/>
          <ac:spMkLst>
            <pc:docMk/>
            <pc:sldMk cId="2671047719" sldId="310"/>
            <ac:spMk id="11" creationId="{6AEC6945-E795-4F14-B43D-419C92C39AB9}"/>
          </ac:spMkLst>
        </pc:spChg>
        <pc:spChg chg="add mod">
          <ac:chgData name="Michelle Petrie" userId="S::mlp@st-andrews.ac.uk::8cc13583-4f6f-487c-a394-0980d08801b4" providerId="AD" clId="Web-{CE95B120-0CD5-C8E2-8EE9-971C834C0AB0}" dt="2023-08-23T10:01:17.485" v="95" actId="20577"/>
          <ac:spMkLst>
            <pc:docMk/>
            <pc:sldMk cId="2671047719" sldId="310"/>
            <ac:spMk id="14" creationId="{4D158133-CD36-C666-B015-3882836B327C}"/>
          </ac:spMkLst>
        </pc:spChg>
        <pc:picChg chg="add mod">
          <ac:chgData name="Michelle Petrie" userId="S::mlp@st-andrews.ac.uk::8cc13583-4f6f-487c-a394-0980d08801b4" providerId="AD" clId="Web-{CE95B120-0CD5-C8E2-8EE9-971C834C0AB0}" dt="2023-08-23T10:02:13.908" v="147" actId="1076"/>
          <ac:picMkLst>
            <pc:docMk/>
            <pc:sldMk cId="2671047719" sldId="310"/>
            <ac:picMk id="2" creationId="{088E4D0E-0D2E-3AFB-88C0-52602D53CDBC}"/>
          </ac:picMkLst>
        </pc:picChg>
        <pc:picChg chg="add mod">
          <ac:chgData name="Michelle Petrie" userId="S::mlp@st-andrews.ac.uk::8cc13583-4f6f-487c-a394-0980d08801b4" providerId="AD" clId="Web-{CE95B120-0CD5-C8E2-8EE9-971C834C0AB0}" dt="2023-08-23T10:02:21.502" v="153" actId="14100"/>
          <ac:picMkLst>
            <pc:docMk/>
            <pc:sldMk cId="2671047719" sldId="310"/>
            <ac:picMk id="3" creationId="{F5E591EE-9C92-3683-1847-895A9AE37E1A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3:04.018" v="158" actId="1076"/>
          <ac:picMkLst>
            <pc:docMk/>
            <pc:sldMk cId="2671047719" sldId="310"/>
            <ac:picMk id="6" creationId="{C4942EF9-E474-4652-B3B6-D66E231AE08C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2:13.908" v="148" actId="1076"/>
          <ac:picMkLst>
            <pc:docMk/>
            <pc:sldMk cId="2671047719" sldId="310"/>
            <ac:picMk id="7" creationId="{B64822FD-0BA8-4598-AF93-3C9DBCE2E785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2:13.923" v="149" actId="1076"/>
          <ac:picMkLst>
            <pc:docMk/>
            <pc:sldMk cId="2671047719" sldId="310"/>
            <ac:picMk id="8" creationId="{2B04D755-0A8B-4075-B0DC-5E1FE8E72A2A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2:13.923" v="150" actId="1076"/>
          <ac:picMkLst>
            <pc:docMk/>
            <pc:sldMk cId="2671047719" sldId="310"/>
            <ac:picMk id="9" creationId="{26E3EEAD-FC6F-466D-A7DE-8421FCB07596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2:13.923" v="151" actId="1076"/>
          <ac:picMkLst>
            <pc:docMk/>
            <pc:sldMk cId="2671047719" sldId="310"/>
            <ac:picMk id="10" creationId="{1C6AF1F5-281F-445E-993F-69E3823B4CB6}"/>
          </ac:picMkLst>
        </pc:picChg>
        <pc:picChg chg="mod">
          <ac:chgData name="Michelle Petrie" userId="S::mlp@st-andrews.ac.uk::8cc13583-4f6f-487c-a394-0980d08801b4" providerId="AD" clId="Web-{CE95B120-0CD5-C8E2-8EE9-971C834C0AB0}" dt="2023-08-23T10:03:12.284" v="159" actId="1076"/>
          <ac:picMkLst>
            <pc:docMk/>
            <pc:sldMk cId="2671047719" sldId="310"/>
            <ac:picMk id="13" creationId="{9DC8C3D8-AB4C-413E-8DE0-18EF0BC60C3F}"/>
          </ac:picMkLst>
        </pc:picChg>
        <pc:picChg chg="add mod">
          <ac:chgData name="Michelle Petrie" userId="S::mlp@st-andrews.ac.uk::8cc13583-4f6f-487c-a394-0980d08801b4" providerId="AD" clId="Web-{CE95B120-0CD5-C8E2-8EE9-971C834C0AB0}" dt="2023-08-23T10:02:50.502" v="155" actId="1076"/>
          <ac:picMkLst>
            <pc:docMk/>
            <pc:sldMk cId="2671047719" sldId="310"/>
            <ac:picMk id="15" creationId="{D7E56934-D787-09EE-D9CB-DE394CB246E2}"/>
          </ac:picMkLst>
        </pc:picChg>
      </pc:sldChg>
    </pc:docChg>
  </pc:docChgLst>
  <pc:docChgLst>
    <pc:chgData name="Stephanie Beaumont" userId="S::sebb1@st-andrews.ac.uk::462a2b1d-c335-4f37-bcfa-e283863cb3b1" providerId="AD" clId="Web-{7A693929-984F-BE22-DDE9-A35E6375C8E1}"/>
    <pc:docChg chg="addSld delSld modSld">
      <pc:chgData name="Stephanie Beaumont" userId="S::sebb1@st-andrews.ac.uk::462a2b1d-c335-4f37-bcfa-e283863cb3b1" providerId="AD" clId="Web-{7A693929-984F-BE22-DDE9-A35E6375C8E1}" dt="2024-08-05T14:01:16.968" v="113" actId="14100"/>
      <pc:docMkLst>
        <pc:docMk/>
      </pc:docMkLst>
      <pc:sldChg chg="modSp">
        <pc:chgData name="Stephanie Beaumont" userId="S::sebb1@st-andrews.ac.uk::462a2b1d-c335-4f37-bcfa-e283863cb3b1" providerId="AD" clId="Web-{7A693929-984F-BE22-DDE9-A35E6375C8E1}" dt="2024-08-05T14:01:16.968" v="113" actId="14100"/>
        <pc:sldMkLst>
          <pc:docMk/>
          <pc:sldMk cId="2792944098" sldId="289"/>
        </pc:sldMkLst>
        <pc:spChg chg="mod">
          <ac:chgData name="Stephanie Beaumont" userId="S::sebb1@st-andrews.ac.uk::462a2b1d-c335-4f37-bcfa-e283863cb3b1" providerId="AD" clId="Web-{7A693929-984F-BE22-DDE9-A35E6375C8E1}" dt="2024-08-05T14:01:16.968" v="113" actId="14100"/>
          <ac:spMkLst>
            <pc:docMk/>
            <pc:sldMk cId="2792944098" sldId="289"/>
            <ac:spMk id="3" creationId="{21CA857E-35A5-4EDC-BBA5-F1D93E92C884}"/>
          </ac:spMkLst>
        </pc:spChg>
      </pc:sldChg>
      <pc:sldChg chg="modSp">
        <pc:chgData name="Stephanie Beaumont" userId="S::sebb1@st-andrews.ac.uk::462a2b1d-c335-4f37-bcfa-e283863cb3b1" providerId="AD" clId="Web-{7A693929-984F-BE22-DDE9-A35E6375C8E1}" dt="2024-08-05T09:42:36.405" v="14" actId="14100"/>
        <pc:sldMkLst>
          <pc:docMk/>
          <pc:sldMk cId="1848608788" sldId="295"/>
        </pc:sldMkLst>
        <pc:spChg chg="mod">
          <ac:chgData name="Stephanie Beaumont" userId="S::sebb1@st-andrews.ac.uk::462a2b1d-c335-4f37-bcfa-e283863cb3b1" providerId="AD" clId="Web-{7A693929-984F-BE22-DDE9-A35E6375C8E1}" dt="2024-08-05T09:42:36.405" v="14" actId="14100"/>
          <ac:spMkLst>
            <pc:docMk/>
            <pc:sldMk cId="1848608788" sldId="295"/>
            <ac:spMk id="10" creationId="{D3F0802D-B938-4658-9253-6F8691196052}"/>
          </ac:spMkLst>
        </pc:spChg>
      </pc:sldChg>
      <pc:sldChg chg="modSp">
        <pc:chgData name="Stephanie Beaumont" userId="S::sebb1@st-andrews.ac.uk::462a2b1d-c335-4f37-bcfa-e283863cb3b1" providerId="AD" clId="Web-{7A693929-984F-BE22-DDE9-A35E6375C8E1}" dt="2024-08-05T11:06:21.133" v="19" actId="20577"/>
        <pc:sldMkLst>
          <pc:docMk/>
          <pc:sldMk cId="4187989195" sldId="299"/>
        </pc:sldMkLst>
        <pc:spChg chg="mod">
          <ac:chgData name="Stephanie Beaumont" userId="S::sebb1@st-andrews.ac.uk::462a2b1d-c335-4f37-bcfa-e283863cb3b1" providerId="AD" clId="Web-{7A693929-984F-BE22-DDE9-A35E6375C8E1}" dt="2024-08-05T11:06:21.133" v="19" actId="20577"/>
          <ac:spMkLst>
            <pc:docMk/>
            <pc:sldMk cId="4187989195" sldId="299"/>
            <ac:spMk id="3" creationId="{D12B8763-7CB1-463A-8D7B-1D169891EB9F}"/>
          </ac:spMkLst>
        </pc:spChg>
      </pc:sldChg>
      <pc:sldChg chg="modNotes">
        <pc:chgData name="Stephanie Beaumont" userId="S::sebb1@st-andrews.ac.uk::462a2b1d-c335-4f37-bcfa-e283863cb3b1" providerId="AD" clId="Web-{7A693929-984F-BE22-DDE9-A35E6375C8E1}" dt="2024-08-05T11:07:45.464" v="21"/>
        <pc:sldMkLst>
          <pc:docMk/>
          <pc:sldMk cId="998306686" sldId="300"/>
        </pc:sldMkLst>
      </pc:sldChg>
      <pc:sldChg chg="modSp">
        <pc:chgData name="Stephanie Beaumont" userId="S::sebb1@st-andrews.ac.uk::462a2b1d-c335-4f37-bcfa-e283863cb3b1" providerId="AD" clId="Web-{7A693929-984F-BE22-DDE9-A35E6375C8E1}" dt="2024-08-05T11:41:21.626" v="23" actId="14100"/>
        <pc:sldMkLst>
          <pc:docMk/>
          <pc:sldMk cId="2507647260" sldId="301"/>
        </pc:sldMkLst>
        <pc:spChg chg="mod">
          <ac:chgData name="Stephanie Beaumont" userId="S::sebb1@st-andrews.ac.uk::462a2b1d-c335-4f37-bcfa-e283863cb3b1" providerId="AD" clId="Web-{7A693929-984F-BE22-DDE9-A35E6375C8E1}" dt="2024-08-05T11:41:21.626" v="23" actId="14100"/>
          <ac:spMkLst>
            <pc:docMk/>
            <pc:sldMk cId="2507647260" sldId="301"/>
            <ac:spMk id="3" creationId="{6C864570-56EA-4374-ABE4-0AD045F0140E}"/>
          </ac:spMkLst>
        </pc:spChg>
      </pc:sldChg>
      <pc:sldChg chg="modSp">
        <pc:chgData name="Stephanie Beaumont" userId="S::sebb1@st-andrews.ac.uk::462a2b1d-c335-4f37-bcfa-e283863cb3b1" providerId="AD" clId="Web-{7A693929-984F-BE22-DDE9-A35E6375C8E1}" dt="2024-08-05T11:41:26.736" v="24" actId="14100"/>
        <pc:sldMkLst>
          <pc:docMk/>
          <pc:sldMk cId="980515135" sldId="302"/>
        </pc:sldMkLst>
        <pc:spChg chg="mod">
          <ac:chgData name="Stephanie Beaumont" userId="S::sebb1@st-andrews.ac.uk::462a2b1d-c335-4f37-bcfa-e283863cb3b1" providerId="AD" clId="Web-{7A693929-984F-BE22-DDE9-A35E6375C8E1}" dt="2024-08-05T11:41:26.736" v="24" actId="14100"/>
          <ac:spMkLst>
            <pc:docMk/>
            <pc:sldMk cId="980515135" sldId="302"/>
            <ac:spMk id="3" creationId="{010724F5-0165-47BF-BC43-CBDB986A4CD1}"/>
          </ac:spMkLst>
        </pc:spChg>
      </pc:sldChg>
      <pc:sldChg chg="modSp modNotes">
        <pc:chgData name="Stephanie Beaumont" userId="S::sebb1@st-andrews.ac.uk::462a2b1d-c335-4f37-bcfa-e283863cb3b1" providerId="AD" clId="Web-{7A693929-984F-BE22-DDE9-A35E6375C8E1}" dt="2024-08-05T11:56:22.288" v="65"/>
        <pc:sldMkLst>
          <pc:docMk/>
          <pc:sldMk cId="3738383126" sldId="304"/>
        </pc:sldMkLst>
        <pc:spChg chg="mod">
          <ac:chgData name="Stephanie Beaumont" userId="S::sebb1@st-andrews.ac.uk::462a2b1d-c335-4f37-bcfa-e283863cb3b1" providerId="AD" clId="Web-{7A693929-984F-BE22-DDE9-A35E6375C8E1}" dt="2024-08-05T11:52:57.374" v="25" actId="14100"/>
          <ac:spMkLst>
            <pc:docMk/>
            <pc:sldMk cId="3738383126" sldId="304"/>
            <ac:spMk id="3" creationId="{E20A1972-96AB-462E-9D66-A17D789F9087}"/>
          </ac:spMkLst>
        </pc:spChg>
      </pc:sldChg>
      <pc:sldChg chg="modSp">
        <pc:chgData name="Stephanie Beaumont" userId="S::sebb1@st-andrews.ac.uk::462a2b1d-c335-4f37-bcfa-e283863cb3b1" providerId="AD" clId="Web-{7A693929-984F-BE22-DDE9-A35E6375C8E1}" dt="2024-08-05T11:56:33.929" v="67" actId="14100"/>
        <pc:sldMkLst>
          <pc:docMk/>
          <pc:sldMk cId="3188902085" sldId="305"/>
        </pc:sldMkLst>
        <pc:spChg chg="mod">
          <ac:chgData name="Stephanie Beaumont" userId="S::sebb1@st-andrews.ac.uk::462a2b1d-c335-4f37-bcfa-e283863cb3b1" providerId="AD" clId="Web-{7A693929-984F-BE22-DDE9-A35E6375C8E1}" dt="2024-08-05T11:56:33.929" v="67" actId="14100"/>
          <ac:spMkLst>
            <pc:docMk/>
            <pc:sldMk cId="3188902085" sldId="305"/>
            <ac:spMk id="3" creationId="{3EE787B2-9C2B-47E9-9EF3-EABA9F879719}"/>
          </ac:spMkLst>
        </pc:spChg>
      </pc:sldChg>
      <pc:sldChg chg="modSp modNotes">
        <pc:chgData name="Stephanie Beaumont" userId="S::sebb1@st-andrews.ac.uk::462a2b1d-c335-4f37-bcfa-e283863cb3b1" providerId="AD" clId="Web-{7A693929-984F-BE22-DDE9-A35E6375C8E1}" dt="2024-08-05T14:00:58.858" v="110" actId="1076"/>
        <pc:sldMkLst>
          <pc:docMk/>
          <pc:sldMk cId="3024338434" sldId="306"/>
        </pc:sldMkLst>
        <pc:spChg chg="mod">
          <ac:chgData name="Stephanie Beaumont" userId="S::sebb1@st-andrews.ac.uk::462a2b1d-c335-4f37-bcfa-e283863cb3b1" providerId="AD" clId="Web-{7A693929-984F-BE22-DDE9-A35E6375C8E1}" dt="2024-08-05T14:00:54.186" v="109" actId="20577"/>
          <ac:spMkLst>
            <pc:docMk/>
            <pc:sldMk cId="3024338434" sldId="306"/>
            <ac:spMk id="3" creationId="{602CA51B-A562-4B2A-8914-EEA135B0FB18}"/>
          </ac:spMkLst>
        </pc:spChg>
        <pc:picChg chg="mod">
          <ac:chgData name="Stephanie Beaumont" userId="S::sebb1@st-andrews.ac.uk::462a2b1d-c335-4f37-bcfa-e283863cb3b1" providerId="AD" clId="Web-{7A693929-984F-BE22-DDE9-A35E6375C8E1}" dt="2024-08-05T14:00:58.858" v="110" actId="1076"/>
          <ac:picMkLst>
            <pc:docMk/>
            <pc:sldMk cId="3024338434" sldId="306"/>
            <ac:picMk id="5" creationId="{5F2DE8C3-C4F7-4915-9C6D-5FAE974BC608}"/>
          </ac:picMkLst>
        </pc:picChg>
      </pc:sldChg>
      <pc:sldChg chg="del">
        <pc:chgData name="Stephanie Beaumont" userId="S::sebb1@st-andrews.ac.uk::462a2b1d-c335-4f37-bcfa-e283863cb3b1" providerId="AD" clId="Web-{7A693929-984F-BE22-DDE9-A35E6375C8E1}" dt="2024-08-05T09:22:48.580" v="1"/>
        <pc:sldMkLst>
          <pc:docMk/>
          <pc:sldMk cId="2671047719" sldId="310"/>
        </pc:sldMkLst>
      </pc:sldChg>
      <pc:sldChg chg="modSp modNotes">
        <pc:chgData name="Stephanie Beaumont" userId="S::sebb1@st-andrews.ac.uk::462a2b1d-c335-4f37-bcfa-e283863cb3b1" providerId="AD" clId="Web-{7A693929-984F-BE22-DDE9-A35E6375C8E1}" dt="2024-08-05T12:58:06.700" v="74"/>
        <pc:sldMkLst>
          <pc:docMk/>
          <pc:sldMk cId="3335963335" sldId="313"/>
        </pc:sldMkLst>
        <pc:spChg chg="mod">
          <ac:chgData name="Stephanie Beaumont" userId="S::sebb1@st-andrews.ac.uk::462a2b1d-c335-4f37-bcfa-e283863cb3b1" providerId="AD" clId="Web-{7A693929-984F-BE22-DDE9-A35E6375C8E1}" dt="2024-08-05T12:57:19.511" v="69" actId="20577"/>
          <ac:spMkLst>
            <pc:docMk/>
            <pc:sldMk cId="3335963335" sldId="313"/>
            <ac:spMk id="3" creationId="{7A469298-A3A1-489B-9A9B-32EE3C8C92AA}"/>
          </ac:spMkLst>
        </pc:spChg>
      </pc:sldChg>
      <pc:sldChg chg="modSp">
        <pc:chgData name="Stephanie Beaumont" userId="S::sebb1@st-andrews.ac.uk::462a2b1d-c335-4f37-bcfa-e283863cb3b1" providerId="AD" clId="Web-{7A693929-984F-BE22-DDE9-A35E6375C8E1}" dt="2024-08-05T14:01:06.202" v="111" actId="1076"/>
        <pc:sldMkLst>
          <pc:docMk/>
          <pc:sldMk cId="702406682" sldId="314"/>
        </pc:sldMkLst>
        <pc:spChg chg="mod">
          <ac:chgData name="Stephanie Beaumont" userId="S::sebb1@st-andrews.ac.uk::462a2b1d-c335-4f37-bcfa-e283863cb3b1" providerId="AD" clId="Web-{7A693929-984F-BE22-DDE9-A35E6375C8E1}" dt="2024-08-05T14:01:06.202" v="111" actId="1076"/>
          <ac:spMkLst>
            <pc:docMk/>
            <pc:sldMk cId="702406682" sldId="314"/>
            <ac:spMk id="3" creationId="{ADF8E4AB-B4E7-4162-A838-F13AB02E6D7A}"/>
          </ac:spMkLst>
        </pc:spChg>
      </pc:sldChg>
      <pc:sldChg chg="add modNotes">
        <pc:chgData name="Stephanie Beaumont" userId="S::sebb1@st-andrews.ac.uk::462a2b1d-c335-4f37-bcfa-e283863cb3b1" providerId="AD" clId="Web-{7A693929-984F-BE22-DDE9-A35E6375C8E1}" dt="2024-08-05T09:41:32.919" v="13"/>
        <pc:sldMkLst>
          <pc:docMk/>
          <pc:sldMk cId="3873750784" sldId="315"/>
        </pc:sldMkLst>
      </pc:sldChg>
    </pc:docChg>
  </pc:docChgLst>
  <pc:docChgLst>
    <pc:chgData name="Kate Leavy" userId="S::kl212@st-andrews.ac.uk::2daee605-2278-4231-8282-7b364247cf60" providerId="AD" clId="Web-{BDF8A566-096F-0808-F2F1-C446931C3027}"/>
    <pc:docChg chg="modSld">
      <pc:chgData name="Kate Leavy" userId="S::kl212@st-andrews.ac.uk::2daee605-2278-4231-8282-7b364247cf60" providerId="AD" clId="Web-{BDF8A566-096F-0808-F2F1-C446931C3027}" dt="2023-08-31T12:59:34.896" v="2"/>
      <pc:docMkLst>
        <pc:docMk/>
      </pc:docMkLst>
      <pc:sldChg chg="modNotes">
        <pc:chgData name="Kate Leavy" userId="S::kl212@st-andrews.ac.uk::2daee605-2278-4231-8282-7b364247cf60" providerId="AD" clId="Web-{BDF8A566-096F-0808-F2F1-C446931C3027}" dt="2023-08-31T12:59:34.896" v="2"/>
        <pc:sldMkLst>
          <pc:docMk/>
          <pc:sldMk cId="2336103714" sldId="293"/>
        </pc:sldMkLst>
      </pc:sldChg>
    </pc:docChg>
  </pc:docChgLst>
  <pc:docChgLst>
    <pc:chgData name="Kate Leavy" userId="S::kl212@st-andrews.ac.uk::2daee605-2278-4231-8282-7b364247cf60" providerId="AD" clId="Web-{E3DA362C-F684-52FA-C09B-EF001BF173C3}"/>
    <pc:docChg chg="modSld">
      <pc:chgData name="Kate Leavy" userId="S::kl212@st-andrews.ac.uk::2daee605-2278-4231-8282-7b364247cf60" providerId="AD" clId="Web-{E3DA362C-F684-52FA-C09B-EF001BF173C3}" dt="2024-08-22T15:09:02.269" v="11"/>
      <pc:docMkLst>
        <pc:docMk/>
      </pc:docMkLst>
      <pc:sldChg chg="modNotes">
        <pc:chgData name="Kate Leavy" userId="S::kl212@st-andrews.ac.uk::2daee605-2278-4231-8282-7b364247cf60" providerId="AD" clId="Web-{E3DA362C-F684-52FA-C09B-EF001BF173C3}" dt="2024-08-22T15:09:02.269" v="11"/>
        <pc:sldMkLst>
          <pc:docMk/>
          <pc:sldMk cId="2792944098" sldId="289"/>
        </pc:sldMkLst>
      </pc:sldChg>
      <pc:sldChg chg="modNotes">
        <pc:chgData name="Kate Leavy" userId="S::kl212@st-andrews.ac.uk::2daee605-2278-4231-8282-7b364247cf60" providerId="AD" clId="Web-{E3DA362C-F684-52FA-C09B-EF001BF173C3}" dt="2024-08-22T15:08:36.237" v="0"/>
        <pc:sldMkLst>
          <pc:docMk/>
          <pc:sldMk cId="2336103714" sldId="293"/>
        </pc:sldMkLst>
      </pc:sldChg>
      <pc:sldChg chg="modNotes">
        <pc:chgData name="Kate Leavy" userId="S::kl212@st-andrews.ac.uk::2daee605-2278-4231-8282-7b364247cf60" providerId="AD" clId="Web-{E3DA362C-F684-52FA-C09B-EF001BF173C3}" dt="2024-08-22T15:08:40.128" v="2"/>
        <pc:sldMkLst>
          <pc:docMk/>
          <pc:sldMk cId="998306686" sldId="300"/>
        </pc:sldMkLst>
      </pc:sldChg>
      <pc:sldChg chg="modNotes">
        <pc:chgData name="Kate Leavy" userId="S::kl212@st-andrews.ac.uk::2daee605-2278-4231-8282-7b364247cf60" providerId="AD" clId="Web-{E3DA362C-F684-52FA-C09B-EF001BF173C3}" dt="2024-08-22T15:08:41.956" v="3"/>
        <pc:sldMkLst>
          <pc:docMk/>
          <pc:sldMk cId="2507647260" sldId="301"/>
        </pc:sldMkLst>
      </pc:sldChg>
      <pc:sldChg chg="modNotes">
        <pc:chgData name="Kate Leavy" userId="S::kl212@st-andrews.ac.uk::2daee605-2278-4231-8282-7b364247cf60" providerId="AD" clId="Web-{E3DA362C-F684-52FA-C09B-EF001BF173C3}" dt="2024-08-22T15:08:44.628" v="4"/>
        <pc:sldMkLst>
          <pc:docMk/>
          <pc:sldMk cId="980515135" sldId="302"/>
        </pc:sldMkLst>
      </pc:sldChg>
      <pc:sldChg chg="modNotes">
        <pc:chgData name="Kate Leavy" userId="S::kl212@st-andrews.ac.uk::2daee605-2278-4231-8282-7b364247cf60" providerId="AD" clId="Web-{E3DA362C-F684-52FA-C09B-EF001BF173C3}" dt="2024-08-22T15:08:47.222" v="5"/>
        <pc:sldMkLst>
          <pc:docMk/>
          <pc:sldMk cId="2239251860" sldId="303"/>
        </pc:sldMkLst>
      </pc:sldChg>
      <pc:sldChg chg="modNotes">
        <pc:chgData name="Kate Leavy" userId="S::kl212@st-andrews.ac.uk::2daee605-2278-4231-8282-7b364247cf60" providerId="AD" clId="Web-{E3DA362C-F684-52FA-C09B-EF001BF173C3}" dt="2024-08-22T15:08:49.441" v="6"/>
        <pc:sldMkLst>
          <pc:docMk/>
          <pc:sldMk cId="3738383126" sldId="304"/>
        </pc:sldMkLst>
      </pc:sldChg>
      <pc:sldChg chg="modNotes">
        <pc:chgData name="Kate Leavy" userId="S::kl212@st-andrews.ac.uk::2daee605-2278-4231-8282-7b364247cf60" providerId="AD" clId="Web-{E3DA362C-F684-52FA-C09B-EF001BF173C3}" dt="2024-08-22T15:08:51.847" v="7"/>
        <pc:sldMkLst>
          <pc:docMk/>
          <pc:sldMk cId="3188902085" sldId="305"/>
        </pc:sldMkLst>
      </pc:sldChg>
      <pc:sldChg chg="modNotes">
        <pc:chgData name="Kate Leavy" userId="S::kl212@st-andrews.ac.uk::2daee605-2278-4231-8282-7b364247cf60" providerId="AD" clId="Web-{E3DA362C-F684-52FA-C09B-EF001BF173C3}" dt="2024-08-22T15:08:56.378" v="9"/>
        <pc:sldMkLst>
          <pc:docMk/>
          <pc:sldMk cId="3024338434" sldId="306"/>
        </pc:sldMkLst>
      </pc:sldChg>
      <pc:sldChg chg="modNotes">
        <pc:chgData name="Kate Leavy" userId="S::kl212@st-andrews.ac.uk::2daee605-2278-4231-8282-7b364247cf60" providerId="AD" clId="Web-{E3DA362C-F684-52FA-C09B-EF001BF173C3}" dt="2024-08-22T15:08:54.691" v="8"/>
        <pc:sldMkLst>
          <pc:docMk/>
          <pc:sldMk cId="3335963335" sldId="313"/>
        </pc:sldMkLst>
      </pc:sldChg>
      <pc:sldChg chg="modNotes">
        <pc:chgData name="Kate Leavy" userId="S::kl212@st-andrews.ac.uk::2daee605-2278-4231-8282-7b364247cf60" providerId="AD" clId="Web-{E3DA362C-F684-52FA-C09B-EF001BF173C3}" dt="2024-08-22T15:08:59.738" v="10"/>
        <pc:sldMkLst>
          <pc:docMk/>
          <pc:sldMk cId="702406682" sldId="314"/>
        </pc:sldMkLst>
      </pc:sldChg>
      <pc:sldChg chg="modNotes">
        <pc:chgData name="Kate Leavy" userId="S::kl212@st-andrews.ac.uk::2daee605-2278-4231-8282-7b364247cf60" providerId="AD" clId="Web-{E3DA362C-F684-52FA-C09B-EF001BF173C3}" dt="2024-08-22T15:08:38.971" v="1"/>
        <pc:sldMkLst>
          <pc:docMk/>
          <pc:sldMk cId="3873750784" sldId="315"/>
        </pc:sldMkLst>
      </pc:sldChg>
    </pc:docChg>
  </pc:docChgLst>
  <pc:docChgLst>
    <pc:chgData name="Kate Leavy" userId="S::kl212@st-andrews.ac.uk::2daee605-2278-4231-8282-7b364247cf60" providerId="AD" clId="Web-{66432923-515D-6A9D-77B2-068BDC4AD35F}"/>
    <pc:docChg chg="delSld">
      <pc:chgData name="Kate Leavy" userId="S::kl212@st-andrews.ac.uk::2daee605-2278-4231-8282-7b364247cf60" providerId="AD" clId="Web-{66432923-515D-6A9D-77B2-068BDC4AD35F}" dt="2024-08-22T15:02:45.840" v="1"/>
      <pc:docMkLst>
        <pc:docMk/>
      </pc:docMkLst>
      <pc:sldChg chg="del">
        <pc:chgData name="Kate Leavy" userId="S::kl212@st-andrews.ac.uk::2daee605-2278-4231-8282-7b364247cf60" providerId="AD" clId="Web-{66432923-515D-6A9D-77B2-068BDC4AD35F}" dt="2024-08-22T15:02:43.793" v="0"/>
        <pc:sldMkLst>
          <pc:docMk/>
          <pc:sldMk cId="1848608788" sldId="295"/>
        </pc:sldMkLst>
      </pc:sldChg>
      <pc:sldChg chg="del">
        <pc:chgData name="Kate Leavy" userId="S::kl212@st-andrews.ac.uk::2daee605-2278-4231-8282-7b364247cf60" providerId="AD" clId="Web-{66432923-515D-6A9D-77B2-068BDC4AD35F}" dt="2024-08-22T15:02:45.840" v="1"/>
        <pc:sldMkLst>
          <pc:docMk/>
          <pc:sldMk cId="4187989195" sldId="299"/>
        </pc:sldMkLst>
      </pc:sldChg>
    </pc:docChg>
  </pc:docChgLst>
  <pc:docChgLst>
    <pc:chgData name="Michelle Petrie" userId="S::mlp@st-andrews.ac.uk::8cc13583-4f6f-487c-a394-0980d08801b4" providerId="AD" clId="Web-{ED116E87-2D0A-1FB7-5E8B-91A9BF1FAF60}"/>
    <pc:docChg chg="modSld">
      <pc:chgData name="Michelle Petrie" userId="S::mlp@st-andrews.ac.uk::8cc13583-4f6f-487c-a394-0980d08801b4" providerId="AD" clId="Web-{ED116E87-2D0A-1FB7-5E8B-91A9BF1FAF60}" dt="2023-08-23T16:39:07.038" v="389"/>
      <pc:docMkLst>
        <pc:docMk/>
      </pc:docMkLst>
      <pc:sldChg chg="modNotes">
        <pc:chgData name="Michelle Petrie" userId="S::mlp@st-andrews.ac.uk::8cc13583-4f6f-487c-a394-0980d08801b4" providerId="AD" clId="Web-{ED116E87-2D0A-1FB7-5E8B-91A9BF1FAF60}" dt="2023-08-23T15:35:17.416" v="24"/>
        <pc:sldMkLst>
          <pc:docMk/>
          <pc:sldMk cId="1848608788" sldId="295"/>
        </pc:sldMkLst>
      </pc:sldChg>
      <pc:sldChg chg="modSp modNotes">
        <pc:chgData name="Michelle Petrie" userId="S::mlp@st-andrews.ac.uk::8cc13583-4f6f-487c-a394-0980d08801b4" providerId="AD" clId="Web-{ED116E87-2D0A-1FB7-5E8B-91A9BF1FAF60}" dt="2023-08-23T15:47:11.183" v="154" actId="20577"/>
        <pc:sldMkLst>
          <pc:docMk/>
          <pc:sldMk cId="4187989195" sldId="299"/>
        </pc:sldMkLst>
        <pc:spChg chg="mod">
          <ac:chgData name="Michelle Petrie" userId="S::mlp@st-andrews.ac.uk::8cc13583-4f6f-487c-a394-0980d08801b4" providerId="AD" clId="Web-{ED116E87-2D0A-1FB7-5E8B-91A9BF1FAF60}" dt="2023-08-23T15:47:11.183" v="154" actId="20577"/>
          <ac:spMkLst>
            <pc:docMk/>
            <pc:sldMk cId="4187989195" sldId="299"/>
            <ac:spMk id="3" creationId="{D12B8763-7CB1-463A-8D7B-1D169891EB9F}"/>
          </ac:spMkLst>
        </pc:spChg>
      </pc:sldChg>
      <pc:sldChg chg="modSp modNotes">
        <pc:chgData name="Michelle Petrie" userId="S::mlp@st-andrews.ac.uk::8cc13583-4f6f-487c-a394-0980d08801b4" providerId="AD" clId="Web-{ED116E87-2D0A-1FB7-5E8B-91A9BF1FAF60}" dt="2023-08-23T15:58:33.997" v="317" actId="14100"/>
        <pc:sldMkLst>
          <pc:docMk/>
          <pc:sldMk cId="998306686" sldId="300"/>
        </pc:sldMkLst>
        <pc:spChg chg="mod">
          <ac:chgData name="Michelle Petrie" userId="S::mlp@st-andrews.ac.uk::8cc13583-4f6f-487c-a394-0980d08801b4" providerId="AD" clId="Web-{ED116E87-2D0A-1FB7-5E8B-91A9BF1FAF60}" dt="2023-08-23T15:58:33.997" v="317" actId="14100"/>
          <ac:spMkLst>
            <pc:docMk/>
            <pc:sldMk cId="998306686" sldId="300"/>
            <ac:spMk id="3" creationId="{6C864570-56EA-4374-ABE4-0AD045F0140E}"/>
          </ac:spMkLst>
        </pc:spChg>
      </pc:sldChg>
      <pc:sldChg chg="modNotes">
        <pc:chgData name="Michelle Petrie" userId="S::mlp@st-andrews.ac.uk::8cc13583-4f6f-487c-a394-0980d08801b4" providerId="AD" clId="Web-{ED116E87-2D0A-1FB7-5E8B-91A9BF1FAF60}" dt="2023-08-23T16:16:44.836" v="368"/>
        <pc:sldMkLst>
          <pc:docMk/>
          <pc:sldMk cId="2507647260" sldId="301"/>
        </pc:sldMkLst>
      </pc:sldChg>
      <pc:sldChg chg="modNotes">
        <pc:chgData name="Michelle Petrie" userId="S::mlp@st-andrews.ac.uk::8cc13583-4f6f-487c-a394-0980d08801b4" providerId="AD" clId="Web-{ED116E87-2D0A-1FB7-5E8B-91A9BF1FAF60}" dt="2023-08-23T16:37:09.957" v="373"/>
        <pc:sldMkLst>
          <pc:docMk/>
          <pc:sldMk cId="980515135" sldId="302"/>
        </pc:sldMkLst>
      </pc:sldChg>
      <pc:sldChg chg="modSp modNotes">
        <pc:chgData name="Michelle Petrie" userId="S::mlp@st-andrews.ac.uk::8cc13583-4f6f-487c-a394-0980d08801b4" providerId="AD" clId="Web-{ED116E87-2D0A-1FB7-5E8B-91A9BF1FAF60}" dt="2023-08-23T16:38:29.959" v="387"/>
        <pc:sldMkLst>
          <pc:docMk/>
          <pc:sldMk cId="2239251860" sldId="303"/>
        </pc:sldMkLst>
        <pc:spChg chg="mod">
          <ac:chgData name="Michelle Petrie" userId="S::mlp@st-andrews.ac.uk::8cc13583-4f6f-487c-a394-0980d08801b4" providerId="AD" clId="Web-{ED116E87-2D0A-1FB7-5E8B-91A9BF1FAF60}" dt="2023-08-23T16:38:12.615" v="383" actId="20577"/>
          <ac:spMkLst>
            <pc:docMk/>
            <pc:sldMk cId="2239251860" sldId="303"/>
            <ac:spMk id="3" creationId="{BFF355D3-7413-4812-B057-165BDE940E1E}"/>
          </ac:spMkLst>
        </pc:spChg>
      </pc:sldChg>
      <pc:sldChg chg="addSp delSp modSp">
        <pc:chgData name="Michelle Petrie" userId="S::mlp@st-andrews.ac.uk::8cc13583-4f6f-487c-a394-0980d08801b4" providerId="AD" clId="Web-{ED116E87-2D0A-1FB7-5E8B-91A9BF1FAF60}" dt="2023-08-23T16:39:07.038" v="389"/>
        <pc:sldMkLst>
          <pc:docMk/>
          <pc:sldMk cId="2889753174" sldId="308"/>
        </pc:sldMkLst>
        <pc:spChg chg="del mod">
          <ac:chgData name="Michelle Petrie" userId="S::mlp@st-andrews.ac.uk::8cc13583-4f6f-487c-a394-0980d08801b4" providerId="AD" clId="Web-{ED116E87-2D0A-1FB7-5E8B-91A9BF1FAF60}" dt="2023-08-23T16:39:07.038" v="389"/>
          <ac:spMkLst>
            <pc:docMk/>
            <pc:sldMk cId="2889753174" sldId="308"/>
            <ac:spMk id="4" creationId="{A704B353-D96F-4144-830A-32C65E215AE5}"/>
          </ac:spMkLst>
        </pc:spChg>
        <pc:spChg chg="add mod">
          <ac:chgData name="Michelle Petrie" userId="S::mlp@st-andrews.ac.uk::8cc13583-4f6f-487c-a394-0980d08801b4" providerId="AD" clId="Web-{ED116E87-2D0A-1FB7-5E8B-91A9BF1FAF60}" dt="2023-08-23T16:39:07.038" v="389"/>
          <ac:spMkLst>
            <pc:docMk/>
            <pc:sldMk cId="2889753174" sldId="308"/>
            <ac:spMk id="5" creationId="{84FD9B68-FD06-D7FD-16E5-6FFFA01B2033}"/>
          </ac:spMkLst>
        </pc:spChg>
      </pc:sldChg>
    </pc:docChg>
  </pc:docChgLst>
  <pc:docChgLst>
    <pc:chgData name="Michelle Petrie" userId="S::mlp@st-andrews.ac.uk::8cc13583-4f6f-487c-a394-0980d08801b4" providerId="AD" clId="Web-{3CB6AC0D-5778-B906-272C-56F84B8C2669}"/>
    <pc:docChg chg="delSld modSld">
      <pc:chgData name="Michelle Petrie" userId="S::mlp@st-andrews.ac.uk::8cc13583-4f6f-487c-a394-0980d08801b4" providerId="AD" clId="Web-{3CB6AC0D-5778-B906-272C-56F84B8C2669}" dt="2023-08-23T10:11:08.350" v="56"/>
      <pc:docMkLst>
        <pc:docMk/>
      </pc:docMkLst>
      <pc:sldChg chg="modNotes">
        <pc:chgData name="Michelle Petrie" userId="S::mlp@st-andrews.ac.uk::8cc13583-4f6f-487c-a394-0980d08801b4" providerId="AD" clId="Web-{3CB6AC0D-5778-B906-272C-56F84B8C2669}" dt="2023-08-23T10:11:08.350" v="56"/>
        <pc:sldMkLst>
          <pc:docMk/>
          <pc:sldMk cId="1848608788" sldId="295"/>
        </pc:sldMkLst>
      </pc:sldChg>
      <pc:sldChg chg="delSp modSp modNotes">
        <pc:chgData name="Michelle Petrie" userId="S::mlp@st-andrews.ac.uk::8cc13583-4f6f-487c-a394-0980d08801b4" providerId="AD" clId="Web-{3CB6AC0D-5778-B906-272C-56F84B8C2669}" dt="2023-08-23T10:09:29.582" v="39" actId="14100"/>
        <pc:sldMkLst>
          <pc:docMk/>
          <pc:sldMk cId="2671047719" sldId="310"/>
        </pc:sldMkLst>
        <pc:spChg chg="mod">
          <ac:chgData name="Michelle Petrie" userId="S::mlp@st-andrews.ac.uk::8cc13583-4f6f-487c-a394-0980d08801b4" providerId="AD" clId="Web-{3CB6AC0D-5778-B906-272C-56F84B8C2669}" dt="2023-08-23T10:08:05.486" v="25" actId="1076"/>
          <ac:spMkLst>
            <pc:docMk/>
            <pc:sldMk cId="2671047719" sldId="310"/>
            <ac:spMk id="5" creationId="{C831F24A-C357-479E-9778-A69DE2CC4E66}"/>
          </ac:spMkLst>
        </pc:spChg>
        <pc:spChg chg="del mod">
          <ac:chgData name="Michelle Petrie" userId="S::mlp@st-andrews.ac.uk::8cc13583-4f6f-487c-a394-0980d08801b4" providerId="AD" clId="Web-{3CB6AC0D-5778-B906-272C-56F84B8C2669}" dt="2023-08-23T10:09:07.894" v="34"/>
          <ac:spMkLst>
            <pc:docMk/>
            <pc:sldMk cId="2671047719" sldId="310"/>
            <ac:spMk id="14" creationId="{4D158133-CD36-C666-B015-3882836B327C}"/>
          </ac:spMkLst>
        </pc:spChg>
        <pc:picChg chg="mod">
          <ac:chgData name="Michelle Petrie" userId="S::mlp@st-andrews.ac.uk::8cc13583-4f6f-487c-a394-0980d08801b4" providerId="AD" clId="Web-{3CB6AC0D-5778-B906-272C-56F84B8C2669}" dt="2023-08-23T10:07:38.080" v="20" actId="1076"/>
          <ac:picMkLst>
            <pc:docMk/>
            <pc:sldMk cId="2671047719" sldId="310"/>
            <ac:picMk id="2" creationId="{088E4D0E-0D2E-3AFB-88C0-52602D53CDBC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7:38.095" v="21" actId="1076"/>
          <ac:picMkLst>
            <pc:docMk/>
            <pc:sldMk cId="2671047719" sldId="310"/>
            <ac:picMk id="3" creationId="{F5E591EE-9C92-3683-1847-895A9AE37E1A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8:44.612" v="30" actId="14100"/>
          <ac:picMkLst>
            <pc:docMk/>
            <pc:sldMk cId="2671047719" sldId="310"/>
            <ac:picMk id="6" creationId="{C4942EF9-E474-4652-B3B6-D66E231AE08C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7:38.064" v="16" actId="1076"/>
          <ac:picMkLst>
            <pc:docMk/>
            <pc:sldMk cId="2671047719" sldId="310"/>
            <ac:picMk id="7" creationId="{B64822FD-0BA8-4598-AF93-3C9DBCE2E785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7:38.064" v="17" actId="1076"/>
          <ac:picMkLst>
            <pc:docMk/>
            <pc:sldMk cId="2671047719" sldId="310"/>
            <ac:picMk id="8" creationId="{2B04D755-0A8B-4075-B0DC-5E1FE8E72A2A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7:38.080" v="18" actId="1076"/>
          <ac:picMkLst>
            <pc:docMk/>
            <pc:sldMk cId="2671047719" sldId="310"/>
            <ac:picMk id="9" creationId="{26E3EEAD-FC6F-466D-A7DE-8421FCB07596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7:38.080" v="19" actId="1076"/>
          <ac:picMkLst>
            <pc:docMk/>
            <pc:sldMk cId="2671047719" sldId="310"/>
            <ac:picMk id="10" creationId="{1C6AF1F5-281F-445E-993F-69E3823B4CB6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9:16.332" v="36" actId="1076"/>
          <ac:picMkLst>
            <pc:docMk/>
            <pc:sldMk cId="2671047719" sldId="310"/>
            <ac:picMk id="13" creationId="{9DC8C3D8-AB4C-413E-8DE0-18EF0BC60C3F}"/>
          </ac:picMkLst>
        </pc:picChg>
        <pc:picChg chg="mod">
          <ac:chgData name="Michelle Petrie" userId="S::mlp@st-andrews.ac.uk::8cc13583-4f6f-487c-a394-0980d08801b4" providerId="AD" clId="Web-{3CB6AC0D-5778-B906-272C-56F84B8C2669}" dt="2023-08-23T10:09:29.582" v="39" actId="14100"/>
          <ac:picMkLst>
            <pc:docMk/>
            <pc:sldMk cId="2671047719" sldId="310"/>
            <ac:picMk id="15" creationId="{D7E56934-D787-09EE-D9CB-DE394CB246E2}"/>
          </ac:picMkLst>
        </pc:picChg>
      </pc:sldChg>
      <pc:sldChg chg="del modNotes">
        <pc:chgData name="Michelle Petrie" userId="S::mlp@st-andrews.ac.uk::8cc13583-4f6f-487c-a394-0980d08801b4" providerId="AD" clId="Web-{3CB6AC0D-5778-B906-272C-56F84B8C2669}" dt="2023-08-23T10:10:32.240" v="52"/>
        <pc:sldMkLst>
          <pc:docMk/>
          <pc:sldMk cId="3789706519" sldId="316"/>
        </pc:sldMkLst>
      </pc:sldChg>
    </pc:docChg>
  </pc:docChgLst>
  <pc:docChgLst>
    <pc:chgData name="Kate Leavy" userId="S::kl212@st-andrews.ac.uk::2daee605-2278-4231-8282-7b364247cf60" providerId="AD" clId="Web-{7EEACE07-F9FE-450D-0813-8C30B07EECB7}"/>
    <pc:docChg chg="modSld">
      <pc:chgData name="Kate Leavy" userId="S::kl212@st-andrews.ac.uk::2daee605-2278-4231-8282-7b364247cf60" providerId="AD" clId="Web-{7EEACE07-F9FE-450D-0813-8C30B07EECB7}" dt="2021-08-16T15:41:19.930" v="1"/>
      <pc:docMkLst>
        <pc:docMk/>
      </pc:docMkLst>
      <pc:sldChg chg="modNotes">
        <pc:chgData name="Kate Leavy" userId="S::kl212@st-andrews.ac.uk::2daee605-2278-4231-8282-7b364247cf60" providerId="AD" clId="Web-{7EEACE07-F9FE-450D-0813-8C30B07EECB7}" dt="2021-08-16T15:41:19.930" v="1"/>
        <pc:sldMkLst>
          <pc:docMk/>
          <pc:sldMk cId="2336103714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ABB9-1713-4665-BD17-32BC84FA587B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5636D-943D-4BC8-B08E-7BCB3C08B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7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20000"/>
              </a:lnSpc>
              <a:buFont typeface="Courier New" panose="02070309020205020404" pitchFamily="49" charset="0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9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3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0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5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9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cs typeface="Calibri"/>
            </a:endParaRPr>
          </a:p>
          <a:p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cs typeface="Calibri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0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dirty="0"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2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buFont typeface="Courier New" panose="02070309020205020404" pitchFamily="49" charset="0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3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44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endParaRPr lang="en-GB" dirty="0">
              <a:ea typeface="Calibri"/>
              <a:cs typeface="Calibri"/>
            </a:endParaRPr>
          </a:p>
          <a:p>
            <a:pPr>
              <a:lnSpc>
                <a:spcPct val="110000"/>
              </a:lnSpc>
              <a:buFont typeface="Courier New" panose="02070309020205020404" pitchFamily="49" charset="0"/>
              <a:buNone/>
            </a:pPr>
            <a:endParaRPr lang="en-GB"/>
          </a:p>
          <a:p>
            <a:pPr lvl="1">
              <a:lnSpc>
                <a:spcPct val="120000"/>
              </a:lnSpc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6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5636D-943D-4BC8-B08E-7BCB3C08BD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2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2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2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77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6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8027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819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21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9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5964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869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1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4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2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938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4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0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77872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06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7371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1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8DCE-7C24-5D4F-A049-D7FD3987D2FB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E875-E668-C945-B1BC-76870974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3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dvice/disabiliti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librar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library/services-and-support/support/disabled-stud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apple.com/accessibility/macosx/vision.html" TargetMode="External"/><Relationship Id="rId5" Type="http://schemas.openxmlformats.org/officeDocument/2006/relationships/hyperlink" Target="http://windows.microsoft.com/en-US/windows/help/accessibility" TargetMode="External"/><Relationship Id="rId4" Type="http://schemas.openxmlformats.org/officeDocument/2006/relationships/hyperlink" Target="https://www.st-andrews.ac.uk/students/advice/disabilities/alternativeformatsuite/captionin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dvice/disabilities/student-study-toolki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st-andrews.ac.uk/students/advice/disabilities/schooldisabilitiesco-ordinators/" TargetMode="External"/><Relationship Id="rId4" Type="http://schemas.openxmlformats.org/officeDocument/2006/relationships/hyperlink" Target="https://learning-writing-centre.wp.st-andrews.ac.uk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cademic/academic-advising/events/advis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cademic/timetablinginformatio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t-andrews.ac.uk/students/academic/timetablinginformation/faqs/" TargetMode="External"/><Relationship Id="rId5" Type="http://schemas.openxmlformats.org/officeDocument/2006/relationships/hyperlink" Target="http://www.st-andrews.ac.uk/webtt" TargetMode="External"/><Relationship Id="rId4" Type="http://schemas.openxmlformats.org/officeDocument/2006/relationships/hyperlink" Target="https://mysaint.st-andrews.ac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emester-dates/2024-2025/" TargetMode="External"/><Relationship Id="rId7" Type="http://schemas.openxmlformats.org/officeDocument/2006/relationships/hyperlink" Target="https://www.st-andrews.ac.uk/it-support/services/office-36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moody.st-andrews.ac.uk/moodle/" TargetMode="External"/><Relationship Id="rId5" Type="http://schemas.openxmlformats.org/officeDocument/2006/relationships/hyperlink" Target="https://mms.st-andrews.ac.uk/mms/" TargetMode="External"/><Relationship Id="rId4" Type="http://schemas.openxmlformats.org/officeDocument/2006/relationships/hyperlink" Target="https://www.st-andrews.ac.uk/education/handboo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it-support/new-studen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st-andrews.ac.uk/studen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cademic/academic-advising/glossary/assessm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students/advice/disabilities/academicandexamarrangem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-andrews.ac.uk/pdms/programmes.php?Programme_instanceID=71&amp;Mode=Singl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7856"/>
            <a:ext cx="9144000" cy="3236494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r>
              <a:rPr lang="en-GB"/>
              <a:t>Entrant Essentials 2:</a:t>
            </a:r>
            <a:br>
              <a:rPr lang="en-GB"/>
            </a:br>
            <a:r>
              <a:rPr lang="en-GB" sz="4400"/>
              <a:t>What you need to know about Teaching and Learning at St Andrews</a:t>
            </a:r>
            <a:br>
              <a:rPr lang="en-GB" sz="4400"/>
            </a:b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970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b="1"/>
          </a:p>
          <a:p>
            <a:r>
              <a:rPr lang="en-GB">
                <a:hlinkClick r:id="rId3"/>
              </a:rPr>
              <a:t>Disability Team</a:t>
            </a:r>
            <a:endParaRPr lang="en-GB">
              <a:cs typeface="Calibri"/>
              <a:hlinkClick r:id="rId3"/>
            </a:endParaRPr>
          </a:p>
          <a:p>
            <a:r>
              <a:rPr lang="en-GB"/>
              <a:t>disability@st-andrews.ac.uk</a:t>
            </a:r>
          </a:p>
        </p:txBody>
      </p:sp>
    </p:spTree>
    <p:extLst>
      <p:ext uri="{BB962C8B-B14F-4D97-AF65-F5344CB8AC3E}">
        <p14:creationId xmlns:p14="http://schemas.microsoft.com/office/powerpoint/2010/main" val="233610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8F2B-A291-4D2C-965A-4F1F3A6D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A51B-A562-4B2A-8914-EEA135B0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9168" cy="4130007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Library resources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en-GB"/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Disability Adviser meeting </a:t>
            </a:r>
            <a:endParaRPr lang="en-GB" dirty="0">
              <a:cs typeface="Arial"/>
            </a:endParaRP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/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7187C-FBC4-480C-981B-2B1A77D57DCF}"/>
              </a:ext>
            </a:extLst>
          </p:cNvPr>
          <p:cNvSpPr txBox="1"/>
          <p:nvPr/>
        </p:nvSpPr>
        <p:spPr>
          <a:xfrm>
            <a:off x="513712" y="5265456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Picture 4" descr="Photo of the outside of the main library. It is a grey building with windows over three floors. There are blue poles in front of the building the entrance. People are pictured walking in front of the library.">
            <a:extLst>
              <a:ext uri="{FF2B5EF4-FFF2-40B4-BE49-F238E27FC236}">
                <a16:creationId xmlns:a16="http://schemas.microsoft.com/office/drawing/2014/main" id="{5F2DE8C3-C4F7-4915-9C6D-5FAE974BC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36" y="2077489"/>
            <a:ext cx="4056883" cy="27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3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74AC-28A0-4034-A934-F6336903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j-lt"/>
                <a:cs typeface="+mj-lt"/>
              </a:rPr>
              <a:t>Tools and resources for self-service solutions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E4AB-B4E7-4162-A838-F13AB02E6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108" y="1714814"/>
            <a:ext cx="9855820" cy="391458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cs typeface="Calibri"/>
                <a:hlinkClick r:id="rId3"/>
              </a:rPr>
              <a:t>Sensus Access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GB" dirty="0">
                <a:cs typeface="Calibri"/>
                <a:hlinkClick r:id="rId4"/>
              </a:rPr>
              <a:t>Captioning</a:t>
            </a:r>
            <a:endParaRPr lang="en-GB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>
                <a:cs typeface="Calibri"/>
              </a:rPr>
              <a:t>Mac and Windows accessibility solutions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Windows: </a:t>
            </a:r>
            <a:r>
              <a:rPr lang="en-GB" sz="2400" dirty="0">
                <a:ea typeface="+mn-lt"/>
                <a:cs typeface="+mn-lt"/>
                <a:hlinkClick r:id="rId5"/>
              </a:rPr>
              <a:t>http://windows.microsoft.com/en-US/windows/help/accessibility</a:t>
            </a:r>
            <a:endParaRPr lang="en-GB" sz="2400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ea typeface="+mn-lt"/>
                <a:cs typeface="+mn-lt"/>
              </a:rPr>
              <a:t>OS X: </a:t>
            </a:r>
            <a:r>
              <a:rPr lang="en-GB" sz="2400" dirty="0">
                <a:ea typeface="+mn-lt"/>
                <a:cs typeface="+mn-lt"/>
                <a:hlinkClick r:id="rId6"/>
              </a:rPr>
              <a:t>http://www.apple.com/accessibility/macosx/vision.html</a:t>
            </a:r>
            <a:endParaRPr lang="en-GB" sz="2400" dirty="0">
              <a:ea typeface="+mn-lt"/>
              <a:cs typeface="+mn-lt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0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3C7D-EBCE-4FB1-9158-FBBD31B2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Academic 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857E-35A5-4EDC-BBA5-F1D93E92C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984"/>
            <a:ext cx="9598626" cy="410653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hlinkClick r:id="rId3"/>
              </a:rPr>
              <a:t>Study Skills Toolkit</a:t>
            </a:r>
            <a:endParaRPr lang="en-GB" dirty="0"/>
          </a:p>
          <a:p>
            <a:endParaRPr lang="en-GB"/>
          </a:p>
          <a:p>
            <a:r>
              <a:rPr lang="en-GB" dirty="0">
                <a:ea typeface="+mn-lt"/>
                <a:cs typeface="+mn-lt"/>
                <a:hlinkClick r:id="rId4"/>
              </a:rPr>
              <a:t>International Education and Lifelong Learning Institute (IELLI)</a:t>
            </a:r>
          </a:p>
          <a:p>
            <a:endParaRPr lang="en-GB"/>
          </a:p>
          <a:p>
            <a:r>
              <a:rPr lang="en-GB" dirty="0">
                <a:hlinkClick r:id="rId5"/>
              </a:rPr>
              <a:t>School Disability Coordinators</a:t>
            </a:r>
            <a:endParaRPr lang="en-GB" dirty="0"/>
          </a:p>
          <a:p>
            <a:pPr marL="0" indent="0">
              <a:buNone/>
            </a:pPr>
            <a:endParaRPr lang="en-GB"/>
          </a:p>
          <a:p>
            <a:r>
              <a:rPr lang="en-GB" dirty="0"/>
              <a:t>Academic office hours/class hours</a:t>
            </a:r>
            <a:endParaRPr lang="en-GB" dirty="0">
              <a:cs typeface="Calibri"/>
            </a:endParaRPr>
          </a:p>
          <a:p>
            <a:endParaRPr lang="en-GB"/>
          </a:p>
          <a:p>
            <a:r>
              <a:rPr lang="en-GB" dirty="0"/>
              <a:t>Alternative Format Suite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98839-6E89-4372-B58F-40AAD88FD8AE}"/>
              </a:ext>
            </a:extLst>
          </p:cNvPr>
          <p:cNvSpPr txBox="1"/>
          <p:nvPr/>
        </p:nvSpPr>
        <p:spPr>
          <a:xfrm>
            <a:off x="513712" y="5265456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AutoShape 2" descr="CAPOD">
            <a:extLst>
              <a:ext uri="{FF2B5EF4-FFF2-40B4-BE49-F238E27FC236}">
                <a16:creationId xmlns:a16="http://schemas.microsoft.com/office/drawing/2014/main" id="{377910E2-35D4-440C-BF6D-3F8EF8172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94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511D-01DD-45C6-A4C4-56F334CEC8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7516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A9EF-C25B-4237-A01E-45E04B3EE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7668"/>
            <a:ext cx="9144000" cy="2387600"/>
          </a:xfrm>
        </p:spPr>
        <p:txBody>
          <a:bodyPr/>
          <a:lstStyle/>
          <a:p>
            <a:r>
              <a:rPr lang="en-GB"/>
              <a:t>Thank you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88975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9CE3C-19FE-4524-BBF5-458662E58877}"/>
              </a:ext>
            </a:extLst>
          </p:cNvPr>
          <p:cNvSpPr txBox="1"/>
          <p:nvPr/>
        </p:nvSpPr>
        <p:spPr>
          <a:xfrm>
            <a:off x="70658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31F24A-C357-479E-9778-A69DE2C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Student Services Disability Team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EC6945-E795-4F14-B43D-419C92C3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85" y="1672477"/>
            <a:ext cx="5972760" cy="439104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 fontAlgn="base"/>
            <a:r>
              <a:rPr lang="en-GB" dirty="0"/>
              <a:t>Director of Student Services </a:t>
            </a:r>
            <a:endParaRPr lang="en-US" dirty="0">
              <a:cs typeface="Calibri" panose="020F0502020204030204"/>
            </a:endParaRPr>
          </a:p>
          <a:p>
            <a:pPr marL="0" indent="0" fontAlgn="base">
              <a:buNone/>
            </a:pPr>
            <a:r>
              <a:rPr lang="en-GB" dirty="0"/>
              <a:t>     Dr Lara </a:t>
            </a:r>
            <a:r>
              <a:rPr lang="en-GB" dirty="0" err="1"/>
              <a:t>Meischke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Assistant Director –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   Sarah Scott</a:t>
            </a:r>
            <a:endParaRPr lang="en-US" dirty="0">
              <a:cs typeface="Arial" panose="020B0604020202020204"/>
            </a:endParaRPr>
          </a:p>
          <a:p>
            <a:pPr marL="457200" indent="-457200"/>
            <a:r>
              <a:rPr lang="en-GB" dirty="0">
                <a:cs typeface="Calibri"/>
              </a:rPr>
              <a:t>Disability</a:t>
            </a:r>
            <a:r>
              <a:rPr lang="en-GB" dirty="0"/>
              <a:t> Advisers – John Petrie, Michelle Petrie, Kate Leavy</a:t>
            </a:r>
            <a:r>
              <a:rPr lang="en-US" dirty="0"/>
              <a:t>​, Kim Cartright, Stephanie Beaumont, Katie Easton, Delyth Henderson</a:t>
            </a: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Digital Accessibility Adviser – Ros Walker </a:t>
            </a:r>
          </a:p>
          <a:p>
            <a:pPr marL="0" indent="0">
              <a:buNone/>
            </a:pPr>
            <a:endParaRPr lang="en-GB">
              <a:cs typeface="Calibri" panose="020F0502020204030204"/>
            </a:endParaRPr>
          </a:p>
        </p:txBody>
      </p:sp>
      <p:pic>
        <p:nvPicPr>
          <p:cNvPr id="6" name="Content Placeholder 4" descr="Picture of Lara smiling, wearing glasses and a blue cardigan." title="Dr Lara Meischke">
            <a:extLst>
              <a:ext uri="{FF2B5EF4-FFF2-40B4-BE49-F238E27FC236}">
                <a16:creationId xmlns:a16="http://schemas.microsoft.com/office/drawing/2014/main" id="{C4942EF9-E474-4652-B3B6-D66E231AE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179" y="1472596"/>
            <a:ext cx="739140" cy="842010"/>
          </a:xfrm>
          <a:prstGeom prst="rect">
            <a:avLst/>
          </a:prstGeom>
        </p:spPr>
      </p:pic>
      <p:pic>
        <p:nvPicPr>
          <p:cNvPr id="8" name="Picture 7" descr="Picture of John smiling, wearing a light blue shirt. " title="John Petrie">
            <a:extLst>
              <a:ext uri="{FF2B5EF4-FFF2-40B4-BE49-F238E27FC236}">
                <a16:creationId xmlns:a16="http://schemas.microsoft.com/office/drawing/2014/main" id="{2B04D755-0A8B-4075-B0DC-5E1FE8E72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245" y="3596320"/>
            <a:ext cx="690844" cy="882650"/>
          </a:xfrm>
          <a:prstGeom prst="rect">
            <a:avLst/>
          </a:prstGeom>
        </p:spPr>
      </p:pic>
      <p:pic>
        <p:nvPicPr>
          <p:cNvPr id="9" name="Picture 8" descr="Picture of Michelle smiling, wearing glasses and a green dress." title="Michelle Petrie">
            <a:extLst>
              <a:ext uri="{FF2B5EF4-FFF2-40B4-BE49-F238E27FC236}">
                <a16:creationId xmlns:a16="http://schemas.microsoft.com/office/drawing/2014/main" id="{26E3EEAD-FC6F-466D-A7DE-8421FCB07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525" y="3596321"/>
            <a:ext cx="690843" cy="882650"/>
          </a:xfrm>
          <a:prstGeom prst="rect">
            <a:avLst/>
          </a:prstGeom>
        </p:spPr>
      </p:pic>
      <p:pic>
        <p:nvPicPr>
          <p:cNvPr id="10" name="Picture 9" descr="Picture of Kate smiling, wearing a black top and silver neckless." title="Kate Leavy">
            <a:extLst>
              <a:ext uri="{FF2B5EF4-FFF2-40B4-BE49-F238E27FC236}">
                <a16:creationId xmlns:a16="http://schemas.microsoft.com/office/drawing/2014/main" id="{1C6AF1F5-281F-445E-993F-69E3823B4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982" y="3596320"/>
            <a:ext cx="689904" cy="882650"/>
          </a:xfrm>
          <a:prstGeom prst="rect">
            <a:avLst/>
          </a:prstGeom>
        </p:spPr>
      </p:pic>
      <p:sp>
        <p:nvSpPr>
          <p:cNvPr id="12" name="AutoShape 4" descr="data:image/jpg;base64,%20/9j/4AAQSkZJRgABAQEAYABgAAD/2wBDAAUDBAQEAwUEBAQFBQUGBwwIBwcHBw8LCwkMEQ8SEhEPERETFhwXExQaFRERGCEYGh0dHx8fExciJCIeJBweHx7/2wBDAQUFBQcGBw4ICA4eFBEUHh4eHh4eHh4eHh4eHh4eHh4eHh4eHh4eHh4eHh4eHh4eHh4eHh4eHh4eHh4eHh4eHh7/wAARCABcAE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qy0qFruS1mDtIhAAA+X65rpIZtF0C1jN9dJCvO1AcnjrmuD1HWvEF5p7Xthpd0lpI+DNHCzZP1Fc1La63fsS1pMCerz5B/I15UsLOu/fdkexTxcKC9yN33Oq8Y+OJNeddM00fY7JnCn5sNIc9WPYe1fTfwI0Dwp4E8Oq8es6Xd6zdqGup0nU7ePuLz0FfHdx4dmg09rl5xLMGUCNB6nrV7TfCt8zIZrpbVOC53kFRV1MLTjT5ISsvzOd1qtWfNNXZ+gEuqW06ZhuInz/AHZAaw7+YsxPavi9tLe1J+y+JtQQj+5Kw/TNV7zWvE+nDNl4w1MkfwvKf61xrBX+GX4FucorVHtHhNiPjn42J5PlxdfTAqH44m1k8H3LXG4Ov+qKk8N747VyH7PF9fXviXX73UriS4uZYYy8rnJfk85rM/aN81dUspYbiQedGwZNx2/L7fjWipf7Qo32sRzfu72PI3EpZgM7Scnng1H9mb+8v516f4H+Fy6tFHc6xqEghudBudVgEHBUx7gqtn3WuX/4RGH/AJ+5Pyr0vaRvY5VBn1D4wn/4Uno+uaX4T1CC/s7+1+0Wv2oCU20q8MuOhBBzXzHeeJPFGv3j315cLLufDNtCqD9BWtrOu39/ZvFeTPIQrqSzZzn/APVWBoXmS6e0MSOzhzjb9KmPw3a1NYwlOXLFnSrJcaZDsu2gkldAfMj5ULnIP1qne6n9rZRbySmRezHqawdau5vPB+/8oABPC8Vo+C7Vrq+EsgyqnkCpcF8TNKcpN8hPY6H4g1GN5raCTA9OrUt/4f8AEsNp5l1pNy0QGd4XNe5eF9Qs7W1WNLdD68V2MWuWd7YtZy2sYBHZaxliLdD0Y5emlqfMXwy8TSeGPEW98i2nGydP9n1HuK2fj5cx3Vzpc0Lh45InZGB4IOKn+NfhKPS7xNWsY9sMjYbaOAa4XxNcyXWg6JHM27y/NRSfTcKuKjOUaqPPrQlSbps9R8NePfDWl6Hp0NxqA81PCk+nsqjO2d5HIU/gRXAf2/Yf89/0rp/FPhrSZvH9nYrZxxQLoImdIxgF1t2bJ98gVzn9hp/cX8qFyLXuR7xY1rQdQsdPea4sp41QDLtjArJ8Kz3dr9oigiZ9yk7QMnkEZ/ImvYfHS+d4R1BOpWEt+XNebeD0VtQtnhctN5fKqKzpV26bbRpUp8rTizndcVYxBJ5bKGTncveuv8H20VnEskjBVcBjn0rJ8dqwuUgEe1DlyD1DelaY03UL/SoDpahpPLUEE4A4rTn5oLzNKEHGT0udvpvifQbWVYjOrGul/wCEo0qzt0uXwIW/ix0rxGfwj4rjiaaS3mbB/wCeeAK9Gt/Ceoa58LbOG1Yx3aT/ADsepGDwKwqUo6O56tCrUd1y6o6HXtW0Hxf4VvrKCRy4iLoWXGWAyMflXg3jRYodO0FUUYNuWPOOS2a9l8D/AA/udDt5r+9muN6wuoikfcHO09uxrwzxZcC40rSTMWBSORDgdMPVYdJT5YvQ4cepNKUlZlq78davJrX9pyeSbo2Zs8qOPLKbMfXBqP8At3Wv+eVYdjHYtcxTySSeUsgZlKH5gCMivYf+FjfDn/oUz+ddcoxWyPNjd9Tb1fVtPl0W4ha7i+eJohk43NjH8684+HWvXuj+IGlsGjWR4HhIkQMNrDBHPf3rPuwZdSdpXKogyCegPrRoECw6zHcqzydQAq9a5oU4wi13OqrzNpGt4zuvP8SWwusIjJtIPb3/ADrobG+Gn2NvIj4XAPBrz/x7eNcaoGZSpRQpFO0XWPP0hLKRstCcAk9V7Vapfu42Lo13GbTep6rrfj6V/D7WcWWdxjI6gd6g8EeONYkt30O3s827tjJOGUeufauNkhivLSBrKVoplXEg65PtW14NsDHcmOS1uHdzgvzgVEox5WetTqzqVE76HZ+HPGGpSai+m6mS8sZKlvUdM14D4hm8w7P4Unmx+LZr3Px7DYeFtKk1KBdjvHgbjli54ArwSZTJbTA8kHeDRhUruRxZpUbag3sdFoNgj+E0uNoOTyfT9+g/xpn/AAj/ALVg2730enqiTFYHKggNx97IB/KpftF//wA9T/31XXyvueRzo0JvEK3tusEtmkPI5Hetrwz40bRLkg2cMsJQoDsG9M9wfWuDabJp6yDFU6UWrWEq81K9zS166F/qE9ypLeYcj6msm2laC5BBwDxUpY7Si9WAqK5jK7QfSqSSVgbbfMdPpOoT28gZQcg16BpXxG+w2Y+1IiEdGPGa8u0TUrZSEvG2YGM4pPE11a3UEa28okKnPHaueVNSdmj0KWKdGPNF6mx8SvHE3iu+hRcraQD5R/fY9TWLZtGwVZMkEDIHUisBDzV21MsmQuc44xWvIoxsjilVlVm5S3ZNNYt8yiTy03ZXe3OPf3qP7Gv/AD+J+dSG3jQ/vXLt3AOQPxp220/54f8Aj1O7NY4KcldmZuOOtPR6jpRWxwl+xeMSq7cgCl1GVJZFEfLdSf6VRVjipyoEq49qztqaJ6WIpUI5qSyKq5Vh97ipioIBxzVbpcLj1ouFtSFhtldfetCx3RxtIhw2KpXYxcHHercZKwYHGV5oexdJ2mPTc54qX7O394UkJ3KFIGKs+Qnq351LZ6TrM//Z">
            <a:extLst>
              <a:ext uri="{FF2B5EF4-FFF2-40B4-BE49-F238E27FC236}">
                <a16:creationId xmlns:a16="http://schemas.microsoft.com/office/drawing/2014/main" id="{F4E14FE9-9549-47D7-A7EF-E7BAC08D6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0358" y="2808430"/>
            <a:ext cx="952500" cy="10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arah Scott&#10;&#10;Picture of Sarah smiling, she has long hair and is wearing a green sleeveless top. &#10;&#10;">
            <a:extLst>
              <a:ext uri="{FF2B5EF4-FFF2-40B4-BE49-F238E27FC236}">
                <a16:creationId xmlns:a16="http://schemas.microsoft.com/office/drawing/2014/main" id="{088E4D0E-0D2E-3AFB-88C0-52602D53C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967" y="2440085"/>
            <a:ext cx="736600" cy="882650"/>
          </a:xfrm>
          <a:prstGeom prst="rect">
            <a:avLst/>
          </a:prstGeom>
        </p:spPr>
      </p:pic>
      <p:pic>
        <p:nvPicPr>
          <p:cNvPr id="3" name="Picture 2" descr="Kim Cartright&#10;&#10;Picture of Kim, with long hair.">
            <a:extLst>
              <a:ext uri="{FF2B5EF4-FFF2-40B4-BE49-F238E27FC236}">
                <a16:creationId xmlns:a16="http://schemas.microsoft.com/office/drawing/2014/main" id="{F5E591EE-9C92-3683-1847-895A9AE37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3454" y="3596223"/>
            <a:ext cx="720835" cy="882650"/>
          </a:xfrm>
          <a:prstGeom prst="rect">
            <a:avLst/>
          </a:prstGeom>
        </p:spPr>
      </p:pic>
      <p:pic>
        <p:nvPicPr>
          <p:cNvPr id="15" name="Picture 14" descr="Ros Walker&#10;&#10;Picture of Ros smiling, wearing glasses.">
            <a:extLst>
              <a:ext uri="{FF2B5EF4-FFF2-40B4-BE49-F238E27FC236}">
                <a16:creationId xmlns:a16="http://schemas.microsoft.com/office/drawing/2014/main" id="{D7E56934-D787-09EE-D9CB-DE394CB24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779" y="4899292"/>
            <a:ext cx="749300" cy="920115"/>
          </a:xfrm>
          <a:prstGeom prst="rect">
            <a:avLst/>
          </a:prstGeom>
        </p:spPr>
      </p:pic>
      <p:pic>
        <p:nvPicPr>
          <p:cNvPr id="13" name="Picture 12" descr="A person wearing a hat and coat&#10;&#10;Description automatically generated">
            <a:extLst>
              <a:ext uri="{FF2B5EF4-FFF2-40B4-BE49-F238E27FC236}">
                <a16:creationId xmlns:a16="http://schemas.microsoft.com/office/drawing/2014/main" id="{FD9C43F5-1F9C-E4F2-E8B5-D8124F94A2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1674" y="3601995"/>
            <a:ext cx="690484" cy="880360"/>
          </a:xfrm>
          <a:prstGeom prst="rect">
            <a:avLst/>
          </a:prstGeom>
        </p:spPr>
      </p:pic>
      <p:pic>
        <p:nvPicPr>
          <p:cNvPr id="7" name="Picture 6" descr="A person smiling for a selfie&#10;&#10;Description automatically generated">
            <a:extLst>
              <a:ext uri="{FF2B5EF4-FFF2-40B4-BE49-F238E27FC236}">
                <a16:creationId xmlns:a16="http://schemas.microsoft.com/office/drawing/2014/main" id="{0BA533DA-AAD2-B5BA-3D28-FBBD7D4AEB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9112" y="3598106"/>
            <a:ext cx="694953" cy="891916"/>
          </a:xfrm>
          <a:prstGeom prst="rect">
            <a:avLst/>
          </a:prstGeom>
        </p:spPr>
      </p:pic>
      <p:pic>
        <p:nvPicPr>
          <p:cNvPr id="14" name="Picture 13" descr="A person smiling for a selfie&#10;&#10;Description automatically generated">
            <a:extLst>
              <a:ext uri="{FF2B5EF4-FFF2-40B4-BE49-F238E27FC236}">
                <a16:creationId xmlns:a16="http://schemas.microsoft.com/office/drawing/2014/main" id="{27BF78CB-87AD-C93D-E73C-E3DD6D0A7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8457" y="3590925"/>
            <a:ext cx="69701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5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A5A3-5BE0-49B1-9FBD-FC6BF41C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hlinkClick r:id="rId3"/>
              </a:rPr>
              <a:t>Academic Advising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4570-56EA-4374-ABE4-0AD045F01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54" y="1843440"/>
            <a:ext cx="8361267" cy="251066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/>
              <a:t>Meeting with Academic Adviser to make your </a:t>
            </a:r>
            <a:r>
              <a:rPr lang="en-GB" dirty="0"/>
              <a:t>module choices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Email notification of Academic Advising meeting</a:t>
            </a:r>
            <a:endParaRPr lang="en-GB" dirty="0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Matriculation dependent on attendance at meeting</a:t>
            </a:r>
            <a:endParaRPr lang="en-GB" dirty="0">
              <a:cs typeface="Calibri"/>
            </a:endParaRPr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85756-2A41-475C-A672-75D3BF690CA9}"/>
              </a:ext>
            </a:extLst>
          </p:cNvPr>
          <p:cNvSpPr txBox="1"/>
          <p:nvPr/>
        </p:nvSpPr>
        <p:spPr>
          <a:xfrm>
            <a:off x="70658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0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A5A3-5BE0-49B1-9FBD-FC6BF41C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Your Timetable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4570-56EA-4374-ABE4-0AD045F01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77" y="1671554"/>
            <a:ext cx="8375644" cy="434686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Timetable information</a:t>
            </a:r>
            <a:endParaRPr lang="en-GB"/>
          </a:p>
          <a:p>
            <a:pPr marL="0" indent="0" fontAlgn="base">
              <a:buNone/>
            </a:pPr>
            <a:endParaRPr lang="en-GB"/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/>
              <a:t>Personal timetable - </a:t>
            </a:r>
            <a:r>
              <a:rPr lang="en-GB" u="sng">
                <a:hlinkClick r:id="rId4"/>
              </a:rPr>
              <a:t>MySaint</a:t>
            </a:r>
            <a:r>
              <a:rPr lang="en-GB"/>
              <a:t>: ‘Events’ tab. 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>
                <a:hlinkClick r:id="rId5"/>
              </a:rPr>
              <a:t>Web Timetables – Module class times </a:t>
            </a:r>
            <a:endParaRPr lang="en-GB"/>
          </a:p>
          <a:p>
            <a:pPr fontAlgn="base">
              <a:buFont typeface="Arial" panose="020B0604020202020204" pitchFamily="34" charset="0"/>
              <a:buChar char="•"/>
            </a:pPr>
            <a:endParaRPr lang="en-GB" b="1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>
                <a:hlinkClick r:id="rId6"/>
              </a:rPr>
              <a:t>Frequently asked questions</a:t>
            </a:r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85756-2A41-475C-A672-75D3BF690CA9}"/>
              </a:ext>
            </a:extLst>
          </p:cNvPr>
          <p:cNvSpPr txBox="1"/>
          <p:nvPr/>
        </p:nvSpPr>
        <p:spPr>
          <a:xfrm>
            <a:off x="706582" y="5361709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4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8129-D806-4D52-89C8-1C525540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Teaching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24F5-0165-47BF-BC43-CBDB986A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4" y="1782492"/>
            <a:ext cx="6972219" cy="410072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>
                <a:hlinkClick r:id="rId3"/>
              </a:rPr>
              <a:t>Semester dates</a:t>
            </a:r>
          </a:p>
          <a:p>
            <a:pPr>
              <a:lnSpc>
                <a:spcPct val="110000"/>
              </a:lnSpc>
            </a:pPr>
            <a:endParaRPr lang="en-GB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en-GB" dirty="0"/>
              <a:t>Modules – </a:t>
            </a:r>
            <a:r>
              <a:rPr lang="en-GB" dirty="0">
                <a:hlinkClick r:id="rId4"/>
              </a:rPr>
              <a:t>student handbooks</a:t>
            </a:r>
            <a:endParaRPr lang="en-GB">
              <a:cs typeface="Calibri"/>
              <a:hlinkClick r:id="rId4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 dirty="0">
                <a:hlinkClick r:id="rId5"/>
              </a:rPr>
              <a:t>MMS</a:t>
            </a:r>
            <a:r>
              <a:rPr lang="en-GB" dirty="0"/>
              <a:t> – Module Management System</a:t>
            </a:r>
            <a:endParaRPr lang="en-GB" dirty="0">
              <a:cs typeface="Calibri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 dirty="0">
                <a:hlinkClick r:id="rId6"/>
              </a:rPr>
              <a:t>Moodle</a:t>
            </a:r>
            <a:endParaRPr lang="en-GB" dirty="0"/>
          </a:p>
          <a:p>
            <a:pPr marL="0" indent="0">
              <a:buNone/>
            </a:pPr>
            <a:endParaRPr lang="en-GB"/>
          </a:p>
          <a:p>
            <a:r>
              <a:rPr lang="en-GB" dirty="0">
                <a:hlinkClick r:id="rId7"/>
              </a:rPr>
              <a:t>Outlook 365, including Outlook, etc.</a:t>
            </a:r>
            <a:endParaRPr lang="en-GB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endParaRPr lang="en-GB"/>
          </a:p>
          <a:p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E1915-77D4-4394-B343-2CCD7DF0CBA7}"/>
              </a:ext>
            </a:extLst>
          </p:cNvPr>
          <p:cNvSpPr txBox="1"/>
          <p:nvPr/>
        </p:nvSpPr>
        <p:spPr>
          <a:xfrm>
            <a:off x="513712" y="5265456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1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05CBE-64B1-4BD1-90BC-58256C01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3326"/>
            <a:ext cx="10515600" cy="1325563"/>
          </a:xfrm>
        </p:spPr>
        <p:txBody>
          <a:bodyPr/>
          <a:lstStyle/>
          <a:p>
            <a:r>
              <a:rPr lang="en-GB" b="1"/>
              <a:t>Lectures and Seminars/Tutorials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355D3-7413-4812-B057-165BDE94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7"/>
            <a:ext cx="4383505" cy="386927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  <a:hlinkClick r:id="rId3"/>
              </a:rPr>
              <a:t>IT software packages</a:t>
            </a:r>
            <a:endParaRPr lang="en-GB" dirty="0"/>
          </a:p>
          <a:p>
            <a:endParaRPr lang="en-GB" dirty="0"/>
          </a:p>
          <a:p>
            <a:r>
              <a:rPr lang="en-GB" dirty="0">
                <a:cs typeface="Calibri" panose="020F0502020204030204"/>
                <a:hlinkClick r:id="rId4"/>
              </a:rPr>
              <a:t>Current Students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/>
          </a:p>
          <a:p>
            <a:r>
              <a:rPr lang="en-GB" dirty="0"/>
              <a:t>Lectures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r>
              <a:rPr lang="en-GB" dirty="0"/>
              <a:t>Tutorials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AutoShape 2" descr="https://www.st-andrews.ac.uk/imagebank/imu.php?request=multimedia&amp;irn=213958&amp;bestfit=yes&amp;width=300&amp;height=300&amp;format=jpeg">
            <a:extLst>
              <a:ext uri="{FF2B5EF4-FFF2-40B4-BE49-F238E27FC236}">
                <a16:creationId xmlns:a16="http://schemas.microsoft.com/office/drawing/2014/main" id="{F3D84995-B166-4956-B354-E9C243FA6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https://www.st-andrews.ac.uk/imagebank/imu.php?request=multimedia&amp;irn=391173&amp;bestfit=yes&amp;width=300&amp;height=300&amp;format=jpeg">
            <a:extLst>
              <a:ext uri="{FF2B5EF4-FFF2-40B4-BE49-F238E27FC236}">
                <a16:creationId xmlns:a16="http://schemas.microsoft.com/office/drawing/2014/main" id="{DAA23C2D-080C-4E03-A248-6AE045AFE2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5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FD50-363A-4860-80AE-E61352AB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Forms of </a:t>
            </a:r>
            <a:r>
              <a:rPr lang="en-GB" b="1">
                <a:hlinkClick r:id="rId3"/>
              </a:rPr>
              <a:t>Assessment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1972-96AB-462E-9D66-A17D789F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39"/>
            <a:ext cx="5550568" cy="409215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/>
              <a:t>Submission deadlines</a:t>
            </a:r>
          </a:p>
          <a:p>
            <a:endParaRPr lang="en-GB"/>
          </a:p>
          <a:p>
            <a:r>
              <a:rPr lang="en-GB"/>
              <a:t>Class tests</a:t>
            </a:r>
          </a:p>
          <a:p>
            <a:endParaRPr lang="en-GB"/>
          </a:p>
          <a:p>
            <a:r>
              <a:rPr lang="en-GB"/>
              <a:t>Group work</a:t>
            </a:r>
          </a:p>
          <a:p>
            <a:endParaRPr lang="en-GB"/>
          </a:p>
          <a:p>
            <a:r>
              <a:rPr lang="en-GB"/>
              <a:t>Presentations</a:t>
            </a:r>
          </a:p>
          <a:p>
            <a:endParaRPr lang="en-GB"/>
          </a:p>
          <a:p>
            <a:r>
              <a:rPr lang="en-GB"/>
              <a:t>Exams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B21C7-4930-4842-AE0D-080D08A7EC74}"/>
              </a:ext>
            </a:extLst>
          </p:cNvPr>
          <p:cNvSpPr txBox="1"/>
          <p:nvPr/>
        </p:nvSpPr>
        <p:spPr>
          <a:xfrm>
            <a:off x="513712" y="5265456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2F91-25AC-44C4-AE1F-D57C567E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hlinkClick r:id="rId3"/>
              </a:rPr>
              <a:t>Teaching and Exam Arrangements</a:t>
            </a: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787B2-9C2B-47E9-9EF3-EABA9F87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44"/>
            <a:ext cx="8511795" cy="409921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Disability Adviser Meeting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Teaching and exam arrangements</a:t>
            </a: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pPr fontAlgn="base"/>
            <a:r>
              <a:rPr lang="en-GB"/>
              <a:t>Here are some of the adjustments that may be made: </a:t>
            </a:r>
            <a:r>
              <a:rPr lang="en-US"/>
              <a:t>​</a:t>
            </a:r>
          </a:p>
          <a:p>
            <a:pPr lvl="1" fontAlgn="base"/>
            <a:r>
              <a:rPr lang="en-GB"/>
              <a:t>Examination arrangements  e.g. extra time 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en-GB"/>
              <a:t>Lecture slides issued in advance ​</a:t>
            </a:r>
            <a:endParaRPr lang="en-GB">
              <a:cs typeface="Calibri"/>
            </a:endParaRPr>
          </a:p>
          <a:p>
            <a:pPr lvl="1" fontAlgn="base"/>
            <a:r>
              <a:rPr lang="en-GB"/>
              <a:t>Support to access assistive technology </a:t>
            </a:r>
            <a:r>
              <a:rPr lang="en-US"/>
              <a:t>​</a:t>
            </a:r>
            <a:endParaRPr lang="en-US">
              <a:cs typeface="Calibri"/>
            </a:endParaRPr>
          </a:p>
          <a:p>
            <a:pPr lvl="1" fontAlgn="base"/>
            <a:r>
              <a:rPr lang="en-GB"/>
              <a:t>Support with alternative formatting of information </a:t>
            </a:r>
            <a:r>
              <a:rPr lang="en-US"/>
              <a:t>​</a:t>
            </a:r>
          </a:p>
          <a:p>
            <a:pPr marL="0" indent="0" fontAlgn="base">
              <a:buNone/>
            </a:pPr>
            <a:r>
              <a:rPr lang="en-GB"/>
              <a:t>(The list is not exhaustive and not relevant to all students). </a:t>
            </a:r>
            <a:endParaRPr lang="en-US">
              <a:cs typeface="Calibri" panose="020F0502020204030204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B9F2-BACD-4DE1-8796-A67B5ECD3D90}"/>
              </a:ext>
            </a:extLst>
          </p:cNvPr>
          <p:cNvSpPr txBox="1"/>
          <p:nvPr/>
        </p:nvSpPr>
        <p:spPr>
          <a:xfrm>
            <a:off x="513712" y="5265456"/>
            <a:ext cx="332509" cy="568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0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945B-72CF-4156-BC12-A5B83F9D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365125"/>
            <a:ext cx="10515600" cy="1325563"/>
          </a:xfrm>
        </p:spPr>
        <p:txBody>
          <a:bodyPr/>
          <a:lstStyle/>
          <a:p>
            <a:r>
              <a:rPr lang="en-GB" b="1"/>
              <a:t>Postgraduate Research (PGR)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9298-A3A1-489B-9A9B-32EE3C8C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1825625"/>
            <a:ext cx="8557591" cy="4071592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Disability Adviser meeting</a:t>
            </a:r>
          </a:p>
          <a:p>
            <a:endParaRPr lang="en-GB"/>
          </a:p>
          <a:p>
            <a:r>
              <a:rPr lang="en-GB" dirty="0"/>
              <a:t>Disabled Student Allowance (UK students, if eligible)</a:t>
            </a:r>
            <a:endParaRPr lang="en-GB" dirty="0">
              <a:cs typeface="Calibri"/>
            </a:endParaRPr>
          </a:p>
          <a:p>
            <a:endParaRPr lang="en-GB"/>
          </a:p>
          <a:p>
            <a:r>
              <a:rPr lang="en-GB" dirty="0">
                <a:hlinkClick r:id="rId3"/>
              </a:rPr>
              <a:t>Postgraduate Researcher Induction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963335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Services Templa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ni powerpoint theme">
  <a:themeElements>
    <a:clrScheme name="University of St Andrews 1">
      <a:dk1>
        <a:srgbClr val="202024"/>
      </a:dk1>
      <a:lt1>
        <a:srgbClr val="FFFFFF"/>
      </a:lt1>
      <a:dk2>
        <a:srgbClr val="6A6A6B"/>
      </a:dk2>
      <a:lt2>
        <a:srgbClr val="F0F0F0"/>
      </a:lt2>
      <a:accent1>
        <a:srgbClr val="00539B"/>
      </a:accent1>
      <a:accent2>
        <a:srgbClr val="C22A22"/>
      </a:accent2>
      <a:accent3>
        <a:srgbClr val="F4C900"/>
      </a:accent3>
      <a:accent4>
        <a:srgbClr val="1B74C3"/>
      </a:accent4>
      <a:accent5>
        <a:srgbClr val="608738"/>
      </a:accent5>
      <a:accent6>
        <a:srgbClr val="785596"/>
      </a:accent6>
      <a:hlink>
        <a:srgbClr val="004077"/>
      </a:hlink>
      <a:folHlink>
        <a:srgbClr val="1B74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 of St Andrews" id="{9F2FFB2B-CBA0-6442-B6E2-B406182147C6}" vid="{4AE9A99B-60C5-F14D-A0E8-157FA40E57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9BE9DAB-AE60-4F73-8A00-37D1E8C9AB45}">
  <we:reference id="wa104380169" version="1.1.0.0" store="en-U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d45b7a-4d4f-4dbf-869e-48bffa4210ee">
      <UserInfo>
        <DisplayName/>
        <AccountId xsi:nil="true"/>
        <AccountType/>
      </UserInfo>
    </SharedWithUsers>
    <TaxCatchAll xmlns="12c1d019-452c-4f5f-9397-ffc6d392f7a1" xsi:nil="true"/>
    <lcf76f155ced4ddcb4097134ff3c332f xmlns="32be163c-959c-427b-bf3e-aab2d0fb29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73C2EBC5C45438C327B00D3E7CDAF" ma:contentTypeVersion="18" ma:contentTypeDescription="Create a new document." ma:contentTypeScope="" ma:versionID="4624d0bbd93ada73d66cbba664e664d1">
  <xsd:schema xmlns:xsd="http://www.w3.org/2001/XMLSchema" xmlns:xs="http://www.w3.org/2001/XMLSchema" xmlns:p="http://schemas.microsoft.com/office/2006/metadata/properties" xmlns:ns2="32be163c-959c-427b-bf3e-aab2d0fb29f3" xmlns:ns3="4dd45b7a-4d4f-4dbf-869e-48bffa4210ee" xmlns:ns4="12c1d019-452c-4f5f-9397-ffc6d392f7a1" targetNamespace="http://schemas.microsoft.com/office/2006/metadata/properties" ma:root="true" ma:fieldsID="e5bf1e2fd00c586b422576839f295ed1" ns2:_="" ns3:_="" ns4:_="">
    <xsd:import namespace="32be163c-959c-427b-bf3e-aab2d0fb29f3"/>
    <xsd:import namespace="4dd45b7a-4d4f-4dbf-869e-48bffa4210ee"/>
    <xsd:import namespace="12c1d019-452c-4f5f-9397-ffc6d392f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e163c-959c-427b-bf3e-aab2d0fb2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0da81f9-6af2-4f4e-af6b-6c9f66f5c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45b7a-4d4f-4dbf-869e-48bffa421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1d019-452c-4f5f-9397-ffc6d392f7a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24e6b36-36f9-45cb-9747-bbc47bb068d9}" ma:internalName="TaxCatchAll" ma:showField="CatchAllData" ma:web="4dd45b7a-4d4f-4dbf-869e-48bffa42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DBECB-BE39-451E-811B-04E938EE54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7682C9-BD04-471B-8D9F-4FB40955F210}">
  <ds:schemaRefs>
    <ds:schemaRef ds:uri="12c1d019-452c-4f5f-9397-ffc6d392f7a1"/>
    <ds:schemaRef ds:uri="32be163c-959c-427b-bf3e-aab2d0fb29f3"/>
    <ds:schemaRef ds:uri="4dd45b7a-4d4f-4dbf-869e-48bffa4210e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9845EC-C864-4926-AF2A-2D527EC823CF}">
  <ds:schemaRefs>
    <ds:schemaRef ds:uri="12c1d019-452c-4f5f-9397-ffc6d392f7a1"/>
    <ds:schemaRef ds:uri="32be163c-959c-427b-bf3e-aab2d0fb29f3"/>
    <ds:schemaRef ds:uri="4dd45b7a-4d4f-4dbf-869e-48bffa4210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Services Template Slides</Template>
  <TotalTime>0</TotalTime>
  <Words>4659</Words>
  <Application>Microsoft Office PowerPoint</Application>
  <PresentationFormat>Widescreen</PresentationFormat>
  <Paragraphs>292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Student Services Template Slides</vt:lpstr>
      <vt:lpstr>Custom Design</vt:lpstr>
      <vt:lpstr>Uni powerpoint theme</vt:lpstr>
      <vt:lpstr> Entrant Essentials 2: What you need to know about Teaching and Learning at St Andrews </vt:lpstr>
      <vt:lpstr>Student Services Disability Team</vt:lpstr>
      <vt:lpstr>Academic Advising</vt:lpstr>
      <vt:lpstr>Your Timetable </vt:lpstr>
      <vt:lpstr>Teaching and Learning</vt:lpstr>
      <vt:lpstr>Lectures and Seminars/Tutorials</vt:lpstr>
      <vt:lpstr>Forms of Assessment</vt:lpstr>
      <vt:lpstr>Teaching and Exam Arrangements</vt:lpstr>
      <vt:lpstr>Postgraduate Research (PGR) Students</vt:lpstr>
      <vt:lpstr>Library</vt:lpstr>
      <vt:lpstr>Tools and resources for self-service solutions</vt:lpstr>
      <vt:lpstr>Academic Supports</vt:lpstr>
      <vt:lpstr>Any questions?</vt:lpstr>
      <vt:lpstr>Thank you for joining us!</vt:lpstr>
    </vt:vector>
  </TitlesOfParts>
  <Company>University of St Andrews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Entrant Essentials 2: What you need to know about Teaching and Learning at St Andrews </dc:title>
  <dc:creator>Sheila Baillie</dc:creator>
  <cp:lastModifiedBy>Kate Leavy</cp:lastModifiedBy>
  <cp:revision>288</cp:revision>
  <dcterms:created xsi:type="dcterms:W3CDTF">2018-07-16T10:23:12Z</dcterms:created>
  <dcterms:modified xsi:type="dcterms:W3CDTF">2024-08-22T15:09:06Z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0x010100E2F73C2EBC5C45438C327B00D3E7CDAF</vt:lpwstr>
  </property>
  <property fmtid="{D5CDD505-2E9C-101B-9397-08002B2CF9AE}" pid="3" name="Order">
    <vt:r8>203300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