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3"/>
  </p:notesMasterIdLst>
  <p:sldIdLst>
    <p:sldId id="256" r:id="rId2"/>
  </p:sldIdLst>
  <p:sldSz cx="15119350" cy="40319325"/>
  <p:notesSz cx="6858000" cy="9144000"/>
  <p:defaultTextStyle>
    <a:defPPr>
      <a:defRPr lang="en-US"/>
    </a:defPPr>
    <a:lvl1pPr marL="0" algn="l" defTabSz="2449312" rtl="0" eaLnBrk="1" latinLnBrk="0" hangingPunct="1">
      <a:defRPr sz="4821" kern="1200">
        <a:solidFill>
          <a:schemeClr val="tx1"/>
        </a:solidFill>
        <a:latin typeface="+mn-lt"/>
        <a:ea typeface="+mn-ea"/>
        <a:cs typeface="+mn-cs"/>
      </a:defRPr>
    </a:lvl1pPr>
    <a:lvl2pPr marL="1224656" algn="l" defTabSz="2449312" rtl="0" eaLnBrk="1" latinLnBrk="0" hangingPunct="1">
      <a:defRPr sz="4821" kern="1200">
        <a:solidFill>
          <a:schemeClr val="tx1"/>
        </a:solidFill>
        <a:latin typeface="+mn-lt"/>
        <a:ea typeface="+mn-ea"/>
        <a:cs typeface="+mn-cs"/>
      </a:defRPr>
    </a:lvl2pPr>
    <a:lvl3pPr marL="2449312" algn="l" defTabSz="2449312" rtl="0" eaLnBrk="1" latinLnBrk="0" hangingPunct="1">
      <a:defRPr sz="4821" kern="1200">
        <a:solidFill>
          <a:schemeClr val="tx1"/>
        </a:solidFill>
        <a:latin typeface="+mn-lt"/>
        <a:ea typeface="+mn-ea"/>
        <a:cs typeface="+mn-cs"/>
      </a:defRPr>
    </a:lvl3pPr>
    <a:lvl4pPr marL="3673968" algn="l" defTabSz="2449312" rtl="0" eaLnBrk="1" latinLnBrk="0" hangingPunct="1">
      <a:defRPr sz="4821" kern="1200">
        <a:solidFill>
          <a:schemeClr val="tx1"/>
        </a:solidFill>
        <a:latin typeface="+mn-lt"/>
        <a:ea typeface="+mn-ea"/>
        <a:cs typeface="+mn-cs"/>
      </a:defRPr>
    </a:lvl4pPr>
    <a:lvl5pPr marL="4898624" algn="l" defTabSz="2449312" rtl="0" eaLnBrk="1" latinLnBrk="0" hangingPunct="1">
      <a:defRPr sz="4821" kern="1200">
        <a:solidFill>
          <a:schemeClr val="tx1"/>
        </a:solidFill>
        <a:latin typeface="+mn-lt"/>
        <a:ea typeface="+mn-ea"/>
        <a:cs typeface="+mn-cs"/>
      </a:defRPr>
    </a:lvl5pPr>
    <a:lvl6pPr marL="6123280" algn="l" defTabSz="2449312" rtl="0" eaLnBrk="1" latinLnBrk="0" hangingPunct="1">
      <a:defRPr sz="4821" kern="1200">
        <a:solidFill>
          <a:schemeClr val="tx1"/>
        </a:solidFill>
        <a:latin typeface="+mn-lt"/>
        <a:ea typeface="+mn-ea"/>
        <a:cs typeface="+mn-cs"/>
      </a:defRPr>
    </a:lvl6pPr>
    <a:lvl7pPr marL="7347936" algn="l" defTabSz="2449312" rtl="0" eaLnBrk="1" latinLnBrk="0" hangingPunct="1">
      <a:defRPr sz="4821" kern="1200">
        <a:solidFill>
          <a:schemeClr val="tx1"/>
        </a:solidFill>
        <a:latin typeface="+mn-lt"/>
        <a:ea typeface="+mn-ea"/>
        <a:cs typeface="+mn-cs"/>
      </a:defRPr>
    </a:lvl7pPr>
    <a:lvl8pPr marL="8572591" algn="l" defTabSz="2449312" rtl="0" eaLnBrk="1" latinLnBrk="0" hangingPunct="1">
      <a:defRPr sz="4821" kern="1200">
        <a:solidFill>
          <a:schemeClr val="tx1"/>
        </a:solidFill>
        <a:latin typeface="+mn-lt"/>
        <a:ea typeface="+mn-ea"/>
        <a:cs typeface="+mn-cs"/>
      </a:defRPr>
    </a:lvl8pPr>
    <a:lvl9pPr marL="9797247" algn="l" defTabSz="2449312" rtl="0" eaLnBrk="1" latinLnBrk="0" hangingPunct="1">
      <a:defRPr sz="4821" kern="1200">
        <a:solidFill>
          <a:schemeClr val="tx1"/>
        </a:solidFill>
        <a:latin typeface="+mn-lt"/>
        <a:ea typeface="+mn-ea"/>
        <a:cs typeface="+mn-cs"/>
      </a:defRPr>
    </a:lvl9pPr>
  </p:defaultTextStyle>
  <p:extLst>
    <p:ext uri="{EFAFB233-063F-42B5-8137-9DF3F51BA10A}">
      <p15:sldGuideLst xmlns:p15="http://schemas.microsoft.com/office/powerpoint/2012/main">
        <p15:guide id="2" pos="566" userDrawn="1">
          <p15:clr>
            <a:srgbClr val="A4A3A4"/>
          </p15:clr>
        </p15:guide>
        <p15:guide id="3" orient="horz" pos="501" userDrawn="1">
          <p15:clr>
            <a:srgbClr val="A4A3A4"/>
          </p15:clr>
        </p15:guide>
        <p15:guide id="4" pos="8958" userDrawn="1">
          <p15:clr>
            <a:srgbClr val="A4A3A4"/>
          </p15:clr>
        </p15:guide>
        <p15:guide id="8" orient="horz" pos="2154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zanne Issa" initials="SI" lastIdx="1" clrIdx="0">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004A94"/>
    <a:srgbClr val="224C90"/>
    <a:srgbClr val="244C91"/>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8370"/>
    <p:restoredTop sz="85087"/>
  </p:normalViewPr>
  <p:slideViewPr>
    <p:cSldViewPr snapToGrid="0" snapToObjects="1" showGuides="1">
      <p:cViewPr>
        <p:scale>
          <a:sx n="91" d="100"/>
          <a:sy n="91" d="100"/>
        </p:scale>
        <p:origin x="272" y="-17960"/>
      </p:cViewPr>
      <p:guideLst>
        <p:guide pos="566"/>
        <p:guide orient="horz" pos="501"/>
        <p:guide pos="8958"/>
        <p:guide orient="horz" pos="2154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18-01-15T15:15:07.888" idx="1">
    <p:pos x="7628" y="528"/>
    <p:text>Due to PowerPoint restrictions this template is set to half the size of our pull-up banners. For printing purposes, please keep all text and images within the guideline border and outside the indicated margins around the St Andrews logo. Most of the space below the charity information will disappear into the banner stand base. If guides are not visible please go to View and tick the guides button. 
This template is for use with any dark coloured header. A background image to fit this page size needs to be a minimum of 2381 x 6350 pixels (aspect ratio 0.375:1). Once placed and positioned correctly on the template select “send to back” to ensure no graphics or text are obscured.
Once completed, convert the file to PDF (using high quality/print quality option if available) and email us (printanddesign@st-andrews.ac.uk), requesting either a standard or economy pull-up banner, that it is to be scaled up to 200%, and your Cost Centre details. 
Please allow three working days for banners to be produced. Please check your PDF before sending as occasionally text and images can move when converted from PowerPoint to PDF.
</p:text>
    <p:extLst mod="1">
      <p:ext uri="{C676402C-5697-4E1C-873F-D02D1690AC5C}">
        <p15:threadingInfo xmlns:p15="http://schemas.microsoft.com/office/powerpoint/2012/main" timeZoneBias="0"/>
      </p:ext>
    </p:extLst>
  </p:cm>
</p:cmLst>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9A69BB1-907F-F441-8190-83F2F34A1C92}" type="datetimeFigureOut">
              <a:rPr lang="en-US" smtClean="0"/>
              <a:t>10/11/18</a:t>
            </a:fld>
            <a:endParaRPr lang="en-US"/>
          </a:p>
        </p:txBody>
      </p:sp>
      <p:sp>
        <p:nvSpPr>
          <p:cNvPr id="4" name="Slide Image Placeholder 3"/>
          <p:cNvSpPr>
            <a:spLocks noGrp="1" noRot="1" noChangeAspect="1"/>
          </p:cNvSpPr>
          <p:nvPr>
            <p:ph type="sldImg" idx="2"/>
          </p:nvPr>
        </p:nvSpPr>
        <p:spPr>
          <a:xfrm>
            <a:off x="2851150" y="1143000"/>
            <a:ext cx="11557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1F8519EE-8A2C-2744-A92E-9B5DD651DFF9}" type="slidenum">
              <a:rPr lang="en-US" smtClean="0"/>
              <a:t>‹#›</a:t>
            </a:fld>
            <a:endParaRPr lang="en-US"/>
          </a:p>
        </p:txBody>
      </p:sp>
    </p:spTree>
    <p:extLst>
      <p:ext uri="{BB962C8B-B14F-4D97-AF65-F5344CB8AC3E}">
        <p14:creationId xmlns:p14="http://schemas.microsoft.com/office/powerpoint/2010/main" val="263470705"/>
      </p:ext>
    </p:extLst>
  </p:cSld>
  <p:clrMap bg1="lt1" tx1="dk1" bg2="lt2" tx2="dk2" accent1="accent1" accent2="accent2" accent3="accent3" accent4="accent4" accent5="accent5" accent6="accent6" hlink="hlink" folHlink="folHlink"/>
  <p:notesStyle>
    <a:lvl1pPr marL="0" algn="l" defTabSz="2449312" rtl="0" eaLnBrk="1" latinLnBrk="0" hangingPunct="1">
      <a:defRPr sz="3214" kern="1200">
        <a:solidFill>
          <a:schemeClr val="tx1"/>
        </a:solidFill>
        <a:latin typeface="+mn-lt"/>
        <a:ea typeface="+mn-ea"/>
        <a:cs typeface="+mn-cs"/>
      </a:defRPr>
    </a:lvl1pPr>
    <a:lvl2pPr marL="1224656" algn="l" defTabSz="2449312" rtl="0" eaLnBrk="1" latinLnBrk="0" hangingPunct="1">
      <a:defRPr sz="3214" kern="1200">
        <a:solidFill>
          <a:schemeClr val="tx1"/>
        </a:solidFill>
        <a:latin typeface="+mn-lt"/>
        <a:ea typeface="+mn-ea"/>
        <a:cs typeface="+mn-cs"/>
      </a:defRPr>
    </a:lvl2pPr>
    <a:lvl3pPr marL="2449312" algn="l" defTabSz="2449312" rtl="0" eaLnBrk="1" latinLnBrk="0" hangingPunct="1">
      <a:defRPr sz="3214" kern="1200">
        <a:solidFill>
          <a:schemeClr val="tx1"/>
        </a:solidFill>
        <a:latin typeface="+mn-lt"/>
        <a:ea typeface="+mn-ea"/>
        <a:cs typeface="+mn-cs"/>
      </a:defRPr>
    </a:lvl3pPr>
    <a:lvl4pPr marL="3673968" algn="l" defTabSz="2449312" rtl="0" eaLnBrk="1" latinLnBrk="0" hangingPunct="1">
      <a:defRPr sz="3214" kern="1200">
        <a:solidFill>
          <a:schemeClr val="tx1"/>
        </a:solidFill>
        <a:latin typeface="+mn-lt"/>
        <a:ea typeface="+mn-ea"/>
        <a:cs typeface="+mn-cs"/>
      </a:defRPr>
    </a:lvl4pPr>
    <a:lvl5pPr marL="4898624" algn="l" defTabSz="2449312" rtl="0" eaLnBrk="1" latinLnBrk="0" hangingPunct="1">
      <a:defRPr sz="3214" kern="1200">
        <a:solidFill>
          <a:schemeClr val="tx1"/>
        </a:solidFill>
        <a:latin typeface="+mn-lt"/>
        <a:ea typeface="+mn-ea"/>
        <a:cs typeface="+mn-cs"/>
      </a:defRPr>
    </a:lvl5pPr>
    <a:lvl6pPr marL="6123280" algn="l" defTabSz="2449312" rtl="0" eaLnBrk="1" latinLnBrk="0" hangingPunct="1">
      <a:defRPr sz="3214" kern="1200">
        <a:solidFill>
          <a:schemeClr val="tx1"/>
        </a:solidFill>
        <a:latin typeface="+mn-lt"/>
        <a:ea typeface="+mn-ea"/>
        <a:cs typeface="+mn-cs"/>
      </a:defRPr>
    </a:lvl6pPr>
    <a:lvl7pPr marL="7347936" algn="l" defTabSz="2449312" rtl="0" eaLnBrk="1" latinLnBrk="0" hangingPunct="1">
      <a:defRPr sz="3214" kern="1200">
        <a:solidFill>
          <a:schemeClr val="tx1"/>
        </a:solidFill>
        <a:latin typeface="+mn-lt"/>
        <a:ea typeface="+mn-ea"/>
        <a:cs typeface="+mn-cs"/>
      </a:defRPr>
    </a:lvl7pPr>
    <a:lvl8pPr marL="8572591" algn="l" defTabSz="2449312" rtl="0" eaLnBrk="1" latinLnBrk="0" hangingPunct="1">
      <a:defRPr sz="3214" kern="1200">
        <a:solidFill>
          <a:schemeClr val="tx1"/>
        </a:solidFill>
        <a:latin typeface="+mn-lt"/>
        <a:ea typeface="+mn-ea"/>
        <a:cs typeface="+mn-cs"/>
      </a:defRPr>
    </a:lvl8pPr>
    <a:lvl9pPr marL="9797247" algn="l" defTabSz="2449312" rtl="0" eaLnBrk="1" latinLnBrk="0" hangingPunct="1">
      <a:defRPr sz="3214"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3" Type="http://schemas.openxmlformats.org/officeDocument/2006/relationships/hyperlink" Target="mailto:printanddesign@st-andrews.ac.uk" TargetMode="External"/><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2851150" y="1143000"/>
            <a:ext cx="1155700" cy="3086100"/>
          </a:xfrm>
        </p:spPr>
      </p:sp>
      <p:sp>
        <p:nvSpPr>
          <p:cNvPr id="3" name="Notes Placeholder 2"/>
          <p:cNvSpPr>
            <a:spLocks noGrp="1"/>
          </p:cNvSpPr>
          <p:nvPr>
            <p:ph type="body" idx="1"/>
          </p:nvPr>
        </p:nvSpPr>
        <p:spPr/>
        <p:txBody>
          <a:bodyPr/>
          <a:lstStyle/>
          <a:p>
            <a:pPr marL="457200" marR="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GB" sz="3214" b="0" i="0" u="none" strike="noStrike" kern="1200" cap="none" spc="0" normalizeH="0" baseline="0" noProof="0" dirty="0">
                <a:ln>
                  <a:noFill/>
                </a:ln>
                <a:solidFill>
                  <a:prstClr val="black"/>
                </a:solidFill>
                <a:effectLst/>
                <a:uLnTx/>
                <a:uFillTx/>
                <a:latin typeface="+mn-lt"/>
                <a:ea typeface="+mn-ea"/>
                <a:cs typeface="+mn-cs"/>
              </a:rPr>
              <a:t>Due to PowerPoint restrictions this template is set to half the size of our pull-up banners. </a:t>
            </a:r>
            <a:r>
              <a:rPr lang="en-US" dirty="0"/>
              <a:t>For printing purposes, please keep all text and images within the guideline</a:t>
            </a:r>
            <a:r>
              <a:rPr lang="en-US" baseline="0" dirty="0"/>
              <a:t> border and outside the indicated margins around the St Andrews logo. </a:t>
            </a:r>
            <a:r>
              <a:rPr lang="en-GB" sz="3214" b="0" i="0" kern="1200" dirty="0">
                <a:solidFill>
                  <a:schemeClr val="tx1"/>
                </a:solidFill>
                <a:effectLst/>
                <a:latin typeface="+mn-lt"/>
                <a:ea typeface="+mn-ea"/>
                <a:cs typeface="+mn-cs"/>
              </a:rPr>
              <a:t>Most of the space below the charity information will disappear into the banner stand base.</a:t>
            </a:r>
            <a:r>
              <a:rPr lang="en-US" baseline="0" dirty="0"/>
              <a:t> If guides are not visible please go to View and tick the guides button. </a:t>
            </a:r>
          </a:p>
          <a:p>
            <a:pPr marL="457200" marR="0" lvl="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baseline="0" dirty="0"/>
              <a:t>This template is for use with any dark </a:t>
            </a:r>
            <a:r>
              <a:rPr lang="en-US" baseline="0" dirty="0" err="1"/>
              <a:t>coloured</a:t>
            </a:r>
            <a:r>
              <a:rPr lang="en-US" baseline="0" dirty="0"/>
              <a:t> header. A background image to fit this page size needs to be a minimum of 2381 x 6350 pixels (aspect ratio 0.375:1). Once placed and positioned correctly on the template select “send to back” to ensure no graphics or text are obscured.</a:t>
            </a:r>
            <a:endParaRPr lang="en-US" sz="3214" b="0" i="0" kern="1200" baseline="0" dirty="0">
              <a:solidFill>
                <a:schemeClr val="tx1"/>
              </a:solidFill>
              <a:effectLst/>
              <a:latin typeface="+mn-lt"/>
              <a:ea typeface="+mn-ea"/>
              <a:cs typeface="+mn-cs"/>
            </a:endParaRPr>
          </a:p>
          <a:p>
            <a:pPr marL="457200" marR="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GB" sz="3214" b="0" i="0" kern="1200" dirty="0">
                <a:solidFill>
                  <a:schemeClr val="tx1"/>
                </a:solidFill>
                <a:effectLst/>
                <a:latin typeface="+mn-lt"/>
                <a:ea typeface="+mn-ea"/>
                <a:cs typeface="+mn-cs"/>
              </a:rPr>
              <a:t>Once completed, convert the file to PDF (using high quality/print quality option if available) and email us (</a:t>
            </a:r>
            <a:r>
              <a:rPr lang="en-GB" sz="3214" b="0" i="0" u="sng" kern="1200" dirty="0">
                <a:solidFill>
                  <a:schemeClr val="tx1"/>
                </a:solidFill>
                <a:effectLst/>
                <a:latin typeface="+mn-lt"/>
                <a:ea typeface="+mn-ea"/>
                <a:cs typeface="+mn-cs"/>
                <a:hlinkClick r:id="rId3"/>
              </a:rPr>
              <a:t>printanddesign@st-andrews.ac.uk</a:t>
            </a:r>
            <a:r>
              <a:rPr lang="en-GB" sz="3214" b="0" i="0" kern="1200" dirty="0">
                <a:solidFill>
                  <a:schemeClr val="tx1"/>
                </a:solidFill>
                <a:effectLst/>
                <a:latin typeface="+mn-lt"/>
                <a:ea typeface="+mn-ea"/>
                <a:cs typeface="+mn-cs"/>
              </a:rPr>
              <a:t>), requesting either a standard or economy pull-up banner, that it is to be scaled up to 200%, and your Cost Centre details</a:t>
            </a:r>
            <a:r>
              <a:rPr lang="en-US" baseline="0" dirty="0"/>
              <a:t>. </a:t>
            </a:r>
          </a:p>
          <a:p>
            <a:pPr marL="457200" marR="0" indent="-457200" algn="l" defTabSz="2449312"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baseline="0" dirty="0"/>
              <a:t>Please allow three working days for banners to be produced. Please check your PDF before sending as occasionally text and images can move when converted from PowerPoint to PDF.</a:t>
            </a:r>
          </a:p>
          <a:p>
            <a:endParaRPr lang="en-US" dirty="0"/>
          </a:p>
        </p:txBody>
      </p:sp>
      <p:sp>
        <p:nvSpPr>
          <p:cNvPr id="4" name="Slide Number Placeholder 3"/>
          <p:cNvSpPr>
            <a:spLocks noGrp="1"/>
          </p:cNvSpPr>
          <p:nvPr>
            <p:ph type="sldNum" sz="quarter" idx="10"/>
          </p:nvPr>
        </p:nvSpPr>
        <p:spPr/>
        <p:txBody>
          <a:bodyPr/>
          <a:lstStyle/>
          <a:p>
            <a:fld id="{1F8519EE-8A2C-2744-A92E-9B5DD651DFF9}" type="slidenum">
              <a:rPr lang="en-US" smtClean="0"/>
              <a:t>1</a:t>
            </a:fld>
            <a:endParaRPr lang="en-US"/>
          </a:p>
        </p:txBody>
      </p:sp>
    </p:spTree>
    <p:extLst>
      <p:ext uri="{BB962C8B-B14F-4D97-AF65-F5344CB8AC3E}">
        <p14:creationId xmlns:p14="http://schemas.microsoft.com/office/powerpoint/2010/main" val="4085882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33951" y="6598559"/>
            <a:ext cx="12851448" cy="14037098"/>
          </a:xfrm>
        </p:spPr>
        <p:txBody>
          <a:bodyPr anchor="b"/>
          <a:lstStyle>
            <a:lvl1pPr algn="ctr">
              <a:defRPr sz="9921"/>
            </a:lvl1pPr>
          </a:lstStyle>
          <a:p>
            <a:r>
              <a:rPr lang="en-US"/>
              <a:t>Click to edit Master title style</a:t>
            </a:r>
            <a:endParaRPr lang="en-US" dirty="0"/>
          </a:p>
        </p:txBody>
      </p:sp>
      <p:sp>
        <p:nvSpPr>
          <p:cNvPr id="3" name="Subtitle 2"/>
          <p:cNvSpPr>
            <a:spLocks noGrp="1"/>
          </p:cNvSpPr>
          <p:nvPr>
            <p:ph type="subTitle" idx="1"/>
          </p:nvPr>
        </p:nvSpPr>
        <p:spPr>
          <a:xfrm>
            <a:off x="1889919" y="21176982"/>
            <a:ext cx="11339513" cy="9734501"/>
          </a:xfrm>
        </p:spPr>
        <p:txBody>
          <a:bodyPr/>
          <a:lstStyle>
            <a:lvl1pPr marL="0" indent="0" algn="ctr">
              <a:buNone/>
              <a:defRPr sz="3968"/>
            </a:lvl1pPr>
            <a:lvl2pPr marL="755980" indent="0" algn="ctr">
              <a:buNone/>
              <a:defRPr sz="3307"/>
            </a:lvl2pPr>
            <a:lvl3pPr marL="1511960" indent="0" algn="ctr">
              <a:buNone/>
              <a:defRPr sz="2976"/>
            </a:lvl3pPr>
            <a:lvl4pPr marL="2267941" indent="0" algn="ctr">
              <a:buNone/>
              <a:defRPr sz="2646"/>
            </a:lvl4pPr>
            <a:lvl5pPr marL="3023921" indent="0" algn="ctr">
              <a:buNone/>
              <a:defRPr sz="2646"/>
            </a:lvl5pPr>
            <a:lvl6pPr marL="3779901" indent="0" algn="ctr">
              <a:buNone/>
              <a:defRPr sz="2646"/>
            </a:lvl6pPr>
            <a:lvl7pPr marL="4535881" indent="0" algn="ctr">
              <a:buNone/>
              <a:defRPr sz="2646"/>
            </a:lvl7pPr>
            <a:lvl8pPr marL="5291861" indent="0" algn="ctr">
              <a:buNone/>
              <a:defRPr sz="2646"/>
            </a:lvl8pPr>
            <a:lvl9pPr marL="6047842" indent="0" algn="ctr">
              <a:buNone/>
              <a:defRPr sz="2646"/>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E6D646BE-6A59-314D-951D-AF136512D23E}" type="datetimeFigureOut">
              <a:rPr lang="en-US" smtClean="0"/>
              <a:t>10/11/18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86425103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6D646BE-6A59-314D-951D-AF136512D23E}" type="datetimeFigureOut">
              <a:rPr lang="en-US" smtClean="0"/>
              <a:t>10/11/18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3747550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819786" y="2146631"/>
            <a:ext cx="3260110" cy="34168764"/>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1039456" y="2146631"/>
            <a:ext cx="9591338" cy="34168764"/>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6D646BE-6A59-314D-951D-AF136512D23E}" type="datetimeFigureOut">
              <a:rPr lang="en-US" smtClean="0"/>
              <a:t>10/11/18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20074460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6D646BE-6A59-314D-951D-AF136512D23E}" type="datetimeFigureOut">
              <a:rPr lang="en-US" smtClean="0"/>
              <a:t>10/11/18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29866445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31582" y="10051844"/>
            <a:ext cx="13040439" cy="16771716"/>
          </a:xfrm>
        </p:spPr>
        <p:txBody>
          <a:bodyPr anchor="b"/>
          <a:lstStyle>
            <a:lvl1pPr>
              <a:defRPr sz="9921"/>
            </a:lvl1pPr>
          </a:lstStyle>
          <a:p>
            <a:r>
              <a:rPr lang="en-US"/>
              <a:t>Click to edit Master title style</a:t>
            </a:r>
            <a:endParaRPr lang="en-US" dirty="0"/>
          </a:p>
        </p:txBody>
      </p:sp>
      <p:sp>
        <p:nvSpPr>
          <p:cNvPr id="3" name="Text Placeholder 2"/>
          <p:cNvSpPr>
            <a:spLocks noGrp="1"/>
          </p:cNvSpPr>
          <p:nvPr>
            <p:ph type="body" idx="1"/>
          </p:nvPr>
        </p:nvSpPr>
        <p:spPr>
          <a:xfrm>
            <a:off x="1031582" y="26982227"/>
            <a:ext cx="13040439" cy="8819849"/>
          </a:xfrm>
        </p:spPr>
        <p:txBody>
          <a:bodyPr/>
          <a:lstStyle>
            <a:lvl1pPr marL="0" indent="0">
              <a:buNone/>
              <a:defRPr sz="3968">
                <a:solidFill>
                  <a:schemeClr val="tx1"/>
                </a:solidFill>
              </a:defRPr>
            </a:lvl1pPr>
            <a:lvl2pPr marL="755980" indent="0">
              <a:buNone/>
              <a:defRPr sz="3307">
                <a:solidFill>
                  <a:schemeClr val="tx1">
                    <a:tint val="75000"/>
                  </a:schemeClr>
                </a:solidFill>
              </a:defRPr>
            </a:lvl2pPr>
            <a:lvl3pPr marL="1511960" indent="0">
              <a:buNone/>
              <a:defRPr sz="2976">
                <a:solidFill>
                  <a:schemeClr val="tx1">
                    <a:tint val="75000"/>
                  </a:schemeClr>
                </a:solidFill>
              </a:defRPr>
            </a:lvl3pPr>
            <a:lvl4pPr marL="2267941" indent="0">
              <a:buNone/>
              <a:defRPr sz="2646">
                <a:solidFill>
                  <a:schemeClr val="tx1">
                    <a:tint val="75000"/>
                  </a:schemeClr>
                </a:solidFill>
              </a:defRPr>
            </a:lvl4pPr>
            <a:lvl5pPr marL="3023921" indent="0">
              <a:buNone/>
              <a:defRPr sz="2646">
                <a:solidFill>
                  <a:schemeClr val="tx1">
                    <a:tint val="75000"/>
                  </a:schemeClr>
                </a:solidFill>
              </a:defRPr>
            </a:lvl5pPr>
            <a:lvl6pPr marL="3779901" indent="0">
              <a:buNone/>
              <a:defRPr sz="2646">
                <a:solidFill>
                  <a:schemeClr val="tx1">
                    <a:tint val="75000"/>
                  </a:schemeClr>
                </a:solidFill>
              </a:defRPr>
            </a:lvl6pPr>
            <a:lvl7pPr marL="4535881" indent="0">
              <a:buNone/>
              <a:defRPr sz="2646">
                <a:solidFill>
                  <a:schemeClr val="tx1">
                    <a:tint val="75000"/>
                  </a:schemeClr>
                </a:solidFill>
              </a:defRPr>
            </a:lvl7pPr>
            <a:lvl8pPr marL="5291861" indent="0">
              <a:buNone/>
              <a:defRPr sz="2646">
                <a:solidFill>
                  <a:schemeClr val="tx1">
                    <a:tint val="75000"/>
                  </a:schemeClr>
                </a:solidFill>
              </a:defRPr>
            </a:lvl8pPr>
            <a:lvl9pPr marL="6047842" indent="0">
              <a:buNone/>
              <a:defRPr sz="2646">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E6D646BE-6A59-314D-951D-AF136512D23E}" type="datetimeFigureOut">
              <a:rPr lang="en-US" smtClean="0"/>
              <a:t>10/11/18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244833063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039455" y="10733154"/>
            <a:ext cx="6425724" cy="25582241"/>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7654171" y="10733154"/>
            <a:ext cx="6425724" cy="25582241"/>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E6D646BE-6A59-314D-951D-AF136512D23E}" type="datetimeFigureOut">
              <a:rPr lang="en-US" smtClean="0"/>
              <a:t>10/11/18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29745825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041425" y="2146639"/>
            <a:ext cx="13040439" cy="7793206"/>
          </a:xfrm>
        </p:spPr>
        <p:txBody>
          <a:bodyPr/>
          <a:lstStyle/>
          <a:p>
            <a:r>
              <a:rPr lang="en-US"/>
              <a:t>Click to edit Master title style</a:t>
            </a:r>
            <a:endParaRPr lang="en-US" dirty="0"/>
          </a:p>
        </p:txBody>
      </p:sp>
      <p:sp>
        <p:nvSpPr>
          <p:cNvPr id="3" name="Text Placeholder 2"/>
          <p:cNvSpPr>
            <a:spLocks noGrp="1"/>
          </p:cNvSpPr>
          <p:nvPr>
            <p:ph type="body" idx="1"/>
          </p:nvPr>
        </p:nvSpPr>
        <p:spPr>
          <a:xfrm>
            <a:off x="1041426" y="9883837"/>
            <a:ext cx="6396193" cy="4843916"/>
          </a:xfrm>
        </p:spPr>
        <p:txBody>
          <a:bodyPr anchor="b"/>
          <a:lstStyle>
            <a:lvl1pPr marL="0" indent="0">
              <a:buNone/>
              <a:defRPr sz="3968" b="1"/>
            </a:lvl1pPr>
            <a:lvl2pPr marL="755980" indent="0">
              <a:buNone/>
              <a:defRPr sz="3307" b="1"/>
            </a:lvl2pPr>
            <a:lvl3pPr marL="1511960" indent="0">
              <a:buNone/>
              <a:defRPr sz="2976" b="1"/>
            </a:lvl3pPr>
            <a:lvl4pPr marL="2267941" indent="0">
              <a:buNone/>
              <a:defRPr sz="2646" b="1"/>
            </a:lvl4pPr>
            <a:lvl5pPr marL="3023921" indent="0">
              <a:buNone/>
              <a:defRPr sz="2646" b="1"/>
            </a:lvl5pPr>
            <a:lvl6pPr marL="3779901" indent="0">
              <a:buNone/>
              <a:defRPr sz="2646" b="1"/>
            </a:lvl6pPr>
            <a:lvl7pPr marL="4535881" indent="0">
              <a:buNone/>
              <a:defRPr sz="2646" b="1"/>
            </a:lvl7pPr>
            <a:lvl8pPr marL="5291861" indent="0">
              <a:buNone/>
              <a:defRPr sz="2646" b="1"/>
            </a:lvl8pPr>
            <a:lvl9pPr marL="6047842" indent="0">
              <a:buNone/>
              <a:defRPr sz="2646" b="1"/>
            </a:lvl9pPr>
          </a:lstStyle>
          <a:p>
            <a:pPr lvl="0"/>
            <a:r>
              <a:rPr lang="en-US"/>
              <a:t>Edit Master text styles</a:t>
            </a:r>
          </a:p>
        </p:txBody>
      </p:sp>
      <p:sp>
        <p:nvSpPr>
          <p:cNvPr id="4" name="Content Placeholder 3"/>
          <p:cNvSpPr>
            <a:spLocks noGrp="1"/>
          </p:cNvSpPr>
          <p:nvPr>
            <p:ph sz="half" idx="2"/>
          </p:nvPr>
        </p:nvSpPr>
        <p:spPr>
          <a:xfrm>
            <a:off x="1041426" y="14727753"/>
            <a:ext cx="6396193" cy="21662307"/>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7654172" y="9883837"/>
            <a:ext cx="6427693" cy="4843916"/>
          </a:xfrm>
        </p:spPr>
        <p:txBody>
          <a:bodyPr anchor="b"/>
          <a:lstStyle>
            <a:lvl1pPr marL="0" indent="0">
              <a:buNone/>
              <a:defRPr sz="3968" b="1"/>
            </a:lvl1pPr>
            <a:lvl2pPr marL="755980" indent="0">
              <a:buNone/>
              <a:defRPr sz="3307" b="1"/>
            </a:lvl2pPr>
            <a:lvl3pPr marL="1511960" indent="0">
              <a:buNone/>
              <a:defRPr sz="2976" b="1"/>
            </a:lvl3pPr>
            <a:lvl4pPr marL="2267941" indent="0">
              <a:buNone/>
              <a:defRPr sz="2646" b="1"/>
            </a:lvl4pPr>
            <a:lvl5pPr marL="3023921" indent="0">
              <a:buNone/>
              <a:defRPr sz="2646" b="1"/>
            </a:lvl5pPr>
            <a:lvl6pPr marL="3779901" indent="0">
              <a:buNone/>
              <a:defRPr sz="2646" b="1"/>
            </a:lvl6pPr>
            <a:lvl7pPr marL="4535881" indent="0">
              <a:buNone/>
              <a:defRPr sz="2646" b="1"/>
            </a:lvl7pPr>
            <a:lvl8pPr marL="5291861" indent="0">
              <a:buNone/>
              <a:defRPr sz="2646" b="1"/>
            </a:lvl8pPr>
            <a:lvl9pPr marL="6047842" indent="0">
              <a:buNone/>
              <a:defRPr sz="2646" b="1"/>
            </a:lvl9pPr>
          </a:lstStyle>
          <a:p>
            <a:pPr lvl="0"/>
            <a:r>
              <a:rPr lang="en-US"/>
              <a:t>Edit Master text styles</a:t>
            </a:r>
          </a:p>
        </p:txBody>
      </p:sp>
      <p:sp>
        <p:nvSpPr>
          <p:cNvPr id="6" name="Content Placeholder 5"/>
          <p:cNvSpPr>
            <a:spLocks noGrp="1"/>
          </p:cNvSpPr>
          <p:nvPr>
            <p:ph sz="quarter" idx="4"/>
          </p:nvPr>
        </p:nvSpPr>
        <p:spPr>
          <a:xfrm>
            <a:off x="7654172" y="14727753"/>
            <a:ext cx="6427693" cy="21662307"/>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E6D646BE-6A59-314D-951D-AF136512D23E}" type="datetimeFigureOut">
              <a:rPr lang="en-US" smtClean="0"/>
              <a:t>10/11/18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32201720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E6D646BE-6A59-314D-951D-AF136512D23E}" type="datetimeFigureOut">
              <a:rPr lang="en-US" smtClean="0"/>
              <a:t>10/11/18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301221414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6D646BE-6A59-314D-951D-AF136512D23E}" type="datetimeFigureOut">
              <a:rPr lang="en-US" smtClean="0"/>
              <a:t>10/11/18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11944953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041425" y="2687955"/>
            <a:ext cx="4876384" cy="9407843"/>
          </a:xfrm>
        </p:spPr>
        <p:txBody>
          <a:bodyPr anchor="b"/>
          <a:lstStyle>
            <a:lvl1pPr>
              <a:defRPr sz="5291"/>
            </a:lvl1pPr>
          </a:lstStyle>
          <a:p>
            <a:r>
              <a:rPr lang="en-US"/>
              <a:t>Click to edit Master title style</a:t>
            </a:r>
            <a:endParaRPr lang="en-US" dirty="0"/>
          </a:p>
        </p:txBody>
      </p:sp>
      <p:sp>
        <p:nvSpPr>
          <p:cNvPr id="3" name="Content Placeholder 2"/>
          <p:cNvSpPr>
            <a:spLocks noGrp="1"/>
          </p:cNvSpPr>
          <p:nvPr>
            <p:ph idx="1"/>
          </p:nvPr>
        </p:nvSpPr>
        <p:spPr>
          <a:xfrm>
            <a:off x="6427693" y="5805245"/>
            <a:ext cx="7654171" cy="28652854"/>
          </a:xfrm>
        </p:spPr>
        <p:txBody>
          <a:bodyPr/>
          <a:lstStyle>
            <a:lvl1pPr>
              <a:defRPr sz="5291"/>
            </a:lvl1pPr>
            <a:lvl2pPr>
              <a:defRPr sz="4630"/>
            </a:lvl2pPr>
            <a:lvl3pPr>
              <a:defRPr sz="3968"/>
            </a:lvl3pPr>
            <a:lvl4pPr>
              <a:defRPr sz="3307"/>
            </a:lvl4pPr>
            <a:lvl5pPr>
              <a:defRPr sz="3307"/>
            </a:lvl5pPr>
            <a:lvl6pPr>
              <a:defRPr sz="3307"/>
            </a:lvl6pPr>
            <a:lvl7pPr>
              <a:defRPr sz="3307"/>
            </a:lvl7pPr>
            <a:lvl8pPr>
              <a:defRPr sz="3307"/>
            </a:lvl8pPr>
            <a:lvl9pPr>
              <a:defRPr sz="3307"/>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041425" y="12095798"/>
            <a:ext cx="4876384" cy="22408961"/>
          </a:xfrm>
        </p:spPr>
        <p:txBody>
          <a:bodyPr/>
          <a:lstStyle>
            <a:lvl1pPr marL="0" indent="0">
              <a:buNone/>
              <a:defRPr sz="2646"/>
            </a:lvl1pPr>
            <a:lvl2pPr marL="755980" indent="0">
              <a:buNone/>
              <a:defRPr sz="2315"/>
            </a:lvl2pPr>
            <a:lvl3pPr marL="1511960" indent="0">
              <a:buNone/>
              <a:defRPr sz="1984"/>
            </a:lvl3pPr>
            <a:lvl4pPr marL="2267941" indent="0">
              <a:buNone/>
              <a:defRPr sz="1654"/>
            </a:lvl4pPr>
            <a:lvl5pPr marL="3023921" indent="0">
              <a:buNone/>
              <a:defRPr sz="1654"/>
            </a:lvl5pPr>
            <a:lvl6pPr marL="3779901" indent="0">
              <a:buNone/>
              <a:defRPr sz="1654"/>
            </a:lvl6pPr>
            <a:lvl7pPr marL="4535881" indent="0">
              <a:buNone/>
              <a:defRPr sz="1654"/>
            </a:lvl7pPr>
            <a:lvl8pPr marL="5291861" indent="0">
              <a:buNone/>
              <a:defRPr sz="1654"/>
            </a:lvl8pPr>
            <a:lvl9pPr marL="6047842" indent="0">
              <a:buNone/>
              <a:defRPr sz="1654"/>
            </a:lvl9pPr>
          </a:lstStyle>
          <a:p>
            <a:pPr lvl="0"/>
            <a:r>
              <a:rPr lang="en-US"/>
              <a:t>Edit Master text styles</a:t>
            </a:r>
          </a:p>
        </p:txBody>
      </p:sp>
      <p:sp>
        <p:nvSpPr>
          <p:cNvPr id="5" name="Date Placeholder 4"/>
          <p:cNvSpPr>
            <a:spLocks noGrp="1"/>
          </p:cNvSpPr>
          <p:nvPr>
            <p:ph type="dt" sz="half" idx="10"/>
          </p:nvPr>
        </p:nvSpPr>
        <p:spPr/>
        <p:txBody>
          <a:bodyPr/>
          <a:lstStyle/>
          <a:p>
            <a:fld id="{E6D646BE-6A59-314D-951D-AF136512D23E}" type="datetimeFigureOut">
              <a:rPr lang="en-US" smtClean="0"/>
              <a:t>10/11/18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35390943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041425" y="2687955"/>
            <a:ext cx="4876384" cy="9407843"/>
          </a:xfrm>
        </p:spPr>
        <p:txBody>
          <a:bodyPr anchor="b"/>
          <a:lstStyle>
            <a:lvl1pPr>
              <a:defRPr sz="5291"/>
            </a:lvl1pPr>
          </a:lstStyle>
          <a:p>
            <a:r>
              <a:rPr lang="en-US"/>
              <a:t>Click to edit Master title style</a:t>
            </a:r>
            <a:endParaRPr lang="en-US" dirty="0"/>
          </a:p>
        </p:txBody>
      </p:sp>
      <p:sp>
        <p:nvSpPr>
          <p:cNvPr id="3" name="Picture Placeholder 2"/>
          <p:cNvSpPr>
            <a:spLocks noGrp="1" noChangeAspect="1"/>
          </p:cNvSpPr>
          <p:nvPr>
            <p:ph type="pic" idx="1"/>
          </p:nvPr>
        </p:nvSpPr>
        <p:spPr>
          <a:xfrm>
            <a:off x="6427693" y="5805245"/>
            <a:ext cx="7654171" cy="28652854"/>
          </a:xfrm>
        </p:spPr>
        <p:txBody>
          <a:bodyPr anchor="t"/>
          <a:lstStyle>
            <a:lvl1pPr marL="0" indent="0">
              <a:buNone/>
              <a:defRPr sz="5291"/>
            </a:lvl1pPr>
            <a:lvl2pPr marL="755980" indent="0">
              <a:buNone/>
              <a:defRPr sz="4630"/>
            </a:lvl2pPr>
            <a:lvl3pPr marL="1511960" indent="0">
              <a:buNone/>
              <a:defRPr sz="3968"/>
            </a:lvl3pPr>
            <a:lvl4pPr marL="2267941" indent="0">
              <a:buNone/>
              <a:defRPr sz="3307"/>
            </a:lvl4pPr>
            <a:lvl5pPr marL="3023921" indent="0">
              <a:buNone/>
              <a:defRPr sz="3307"/>
            </a:lvl5pPr>
            <a:lvl6pPr marL="3779901" indent="0">
              <a:buNone/>
              <a:defRPr sz="3307"/>
            </a:lvl6pPr>
            <a:lvl7pPr marL="4535881" indent="0">
              <a:buNone/>
              <a:defRPr sz="3307"/>
            </a:lvl7pPr>
            <a:lvl8pPr marL="5291861" indent="0">
              <a:buNone/>
              <a:defRPr sz="3307"/>
            </a:lvl8pPr>
            <a:lvl9pPr marL="6047842" indent="0">
              <a:buNone/>
              <a:defRPr sz="3307"/>
            </a:lvl9pPr>
          </a:lstStyle>
          <a:p>
            <a:r>
              <a:rPr lang="en-US"/>
              <a:t>Click icon to add picture</a:t>
            </a:r>
            <a:endParaRPr lang="en-US" dirty="0"/>
          </a:p>
        </p:txBody>
      </p:sp>
      <p:sp>
        <p:nvSpPr>
          <p:cNvPr id="4" name="Text Placeholder 3"/>
          <p:cNvSpPr>
            <a:spLocks noGrp="1"/>
          </p:cNvSpPr>
          <p:nvPr>
            <p:ph type="body" sz="half" idx="2"/>
          </p:nvPr>
        </p:nvSpPr>
        <p:spPr>
          <a:xfrm>
            <a:off x="1041425" y="12095798"/>
            <a:ext cx="4876384" cy="22408961"/>
          </a:xfrm>
        </p:spPr>
        <p:txBody>
          <a:bodyPr/>
          <a:lstStyle>
            <a:lvl1pPr marL="0" indent="0">
              <a:buNone/>
              <a:defRPr sz="2646"/>
            </a:lvl1pPr>
            <a:lvl2pPr marL="755980" indent="0">
              <a:buNone/>
              <a:defRPr sz="2315"/>
            </a:lvl2pPr>
            <a:lvl3pPr marL="1511960" indent="0">
              <a:buNone/>
              <a:defRPr sz="1984"/>
            </a:lvl3pPr>
            <a:lvl4pPr marL="2267941" indent="0">
              <a:buNone/>
              <a:defRPr sz="1654"/>
            </a:lvl4pPr>
            <a:lvl5pPr marL="3023921" indent="0">
              <a:buNone/>
              <a:defRPr sz="1654"/>
            </a:lvl5pPr>
            <a:lvl6pPr marL="3779901" indent="0">
              <a:buNone/>
              <a:defRPr sz="1654"/>
            </a:lvl6pPr>
            <a:lvl7pPr marL="4535881" indent="0">
              <a:buNone/>
              <a:defRPr sz="1654"/>
            </a:lvl7pPr>
            <a:lvl8pPr marL="5291861" indent="0">
              <a:buNone/>
              <a:defRPr sz="1654"/>
            </a:lvl8pPr>
            <a:lvl9pPr marL="6047842" indent="0">
              <a:buNone/>
              <a:defRPr sz="1654"/>
            </a:lvl9pPr>
          </a:lstStyle>
          <a:p>
            <a:pPr lvl="0"/>
            <a:r>
              <a:rPr lang="en-US"/>
              <a:t>Edit Master text styles</a:t>
            </a:r>
          </a:p>
        </p:txBody>
      </p:sp>
      <p:sp>
        <p:nvSpPr>
          <p:cNvPr id="5" name="Date Placeholder 4"/>
          <p:cNvSpPr>
            <a:spLocks noGrp="1"/>
          </p:cNvSpPr>
          <p:nvPr>
            <p:ph type="dt" sz="half" idx="10"/>
          </p:nvPr>
        </p:nvSpPr>
        <p:spPr/>
        <p:txBody>
          <a:bodyPr/>
          <a:lstStyle/>
          <a:p>
            <a:fld id="{E6D646BE-6A59-314D-951D-AF136512D23E}" type="datetimeFigureOut">
              <a:rPr lang="en-US" smtClean="0"/>
              <a:t>10/11/18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6AC4EFF-9BFA-D74D-BAAE-1F01D4A8A95A}" type="slidenum">
              <a:rPr lang="en-US" smtClean="0"/>
              <a:t>‹#›</a:t>
            </a:fld>
            <a:endParaRPr lang="en-US"/>
          </a:p>
        </p:txBody>
      </p:sp>
    </p:spTree>
    <p:extLst>
      <p:ext uri="{BB962C8B-B14F-4D97-AF65-F5344CB8AC3E}">
        <p14:creationId xmlns:p14="http://schemas.microsoft.com/office/powerpoint/2010/main" val="38718490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039456" y="2146639"/>
            <a:ext cx="13040439" cy="7793206"/>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1039456" y="10733154"/>
            <a:ext cx="13040439" cy="25582241"/>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039455" y="37370050"/>
            <a:ext cx="3401854" cy="2146631"/>
          </a:xfrm>
          <a:prstGeom prst="rect">
            <a:avLst/>
          </a:prstGeom>
        </p:spPr>
        <p:txBody>
          <a:bodyPr vert="horz" lIns="91440" tIns="45720" rIns="91440" bIns="45720" rtlCol="0" anchor="ctr"/>
          <a:lstStyle>
            <a:lvl1pPr algn="l">
              <a:defRPr sz="1984">
                <a:solidFill>
                  <a:schemeClr val="tx1">
                    <a:tint val="75000"/>
                  </a:schemeClr>
                </a:solidFill>
              </a:defRPr>
            </a:lvl1pPr>
          </a:lstStyle>
          <a:p>
            <a:fld id="{E6D646BE-6A59-314D-951D-AF136512D23E}" type="datetimeFigureOut">
              <a:rPr lang="en-US" smtClean="0"/>
              <a:t>10/11/18</a:t>
            </a:fld>
            <a:endParaRPr lang="en-US"/>
          </a:p>
        </p:txBody>
      </p:sp>
      <p:sp>
        <p:nvSpPr>
          <p:cNvPr id="5" name="Footer Placeholder 4"/>
          <p:cNvSpPr>
            <a:spLocks noGrp="1"/>
          </p:cNvSpPr>
          <p:nvPr>
            <p:ph type="ftr" sz="quarter" idx="3"/>
          </p:nvPr>
        </p:nvSpPr>
        <p:spPr>
          <a:xfrm>
            <a:off x="5008285" y="37370050"/>
            <a:ext cx="5102781" cy="2146631"/>
          </a:xfrm>
          <a:prstGeom prst="rect">
            <a:avLst/>
          </a:prstGeom>
        </p:spPr>
        <p:txBody>
          <a:bodyPr vert="horz" lIns="91440" tIns="45720" rIns="91440" bIns="45720" rtlCol="0" anchor="ctr"/>
          <a:lstStyle>
            <a:lvl1pPr algn="ctr">
              <a:defRPr sz="1984">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10678041" y="37370050"/>
            <a:ext cx="3401854" cy="2146631"/>
          </a:xfrm>
          <a:prstGeom prst="rect">
            <a:avLst/>
          </a:prstGeom>
        </p:spPr>
        <p:txBody>
          <a:bodyPr vert="horz" lIns="91440" tIns="45720" rIns="91440" bIns="45720" rtlCol="0" anchor="ctr"/>
          <a:lstStyle>
            <a:lvl1pPr algn="r">
              <a:defRPr sz="1984">
                <a:solidFill>
                  <a:schemeClr val="tx1">
                    <a:tint val="75000"/>
                  </a:schemeClr>
                </a:solidFill>
              </a:defRPr>
            </a:lvl1pPr>
          </a:lstStyle>
          <a:p>
            <a:fld id="{A6AC4EFF-9BFA-D74D-BAAE-1F01D4A8A95A}" type="slidenum">
              <a:rPr lang="en-US" smtClean="0"/>
              <a:t>‹#›</a:t>
            </a:fld>
            <a:endParaRPr lang="en-US"/>
          </a:p>
        </p:txBody>
      </p:sp>
    </p:spTree>
    <p:extLst>
      <p:ext uri="{BB962C8B-B14F-4D97-AF65-F5344CB8AC3E}">
        <p14:creationId xmlns:p14="http://schemas.microsoft.com/office/powerpoint/2010/main" val="3102423238"/>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1511960" rtl="0" eaLnBrk="1" latinLnBrk="0" hangingPunct="1">
        <a:lnSpc>
          <a:spcPct val="90000"/>
        </a:lnSpc>
        <a:spcBef>
          <a:spcPct val="0"/>
        </a:spcBef>
        <a:buNone/>
        <a:defRPr sz="7275" kern="1200">
          <a:solidFill>
            <a:schemeClr val="tx1"/>
          </a:solidFill>
          <a:latin typeface="+mj-lt"/>
          <a:ea typeface="+mj-ea"/>
          <a:cs typeface="+mj-cs"/>
        </a:defRPr>
      </a:lvl1pPr>
    </p:titleStyle>
    <p:bodyStyle>
      <a:lvl1pPr marL="377990" indent="-377990" algn="l" defTabSz="1511960" rtl="0" eaLnBrk="1" latinLnBrk="0" hangingPunct="1">
        <a:lnSpc>
          <a:spcPct val="90000"/>
        </a:lnSpc>
        <a:spcBef>
          <a:spcPts val="1654"/>
        </a:spcBef>
        <a:buFont typeface="Arial" panose="020B0604020202020204" pitchFamily="34" charset="0"/>
        <a:buChar char="•"/>
        <a:defRPr sz="4630" kern="1200">
          <a:solidFill>
            <a:schemeClr val="tx1"/>
          </a:solidFill>
          <a:latin typeface="+mn-lt"/>
          <a:ea typeface="+mn-ea"/>
          <a:cs typeface="+mn-cs"/>
        </a:defRPr>
      </a:lvl1pPr>
      <a:lvl2pPr marL="1133970" indent="-377990" algn="l" defTabSz="1511960" rtl="0" eaLnBrk="1" latinLnBrk="0" hangingPunct="1">
        <a:lnSpc>
          <a:spcPct val="90000"/>
        </a:lnSpc>
        <a:spcBef>
          <a:spcPts val="827"/>
        </a:spcBef>
        <a:buFont typeface="Arial" panose="020B0604020202020204" pitchFamily="34" charset="0"/>
        <a:buChar char="•"/>
        <a:defRPr sz="3968" kern="1200">
          <a:solidFill>
            <a:schemeClr val="tx1"/>
          </a:solidFill>
          <a:latin typeface="+mn-lt"/>
          <a:ea typeface="+mn-ea"/>
          <a:cs typeface="+mn-cs"/>
        </a:defRPr>
      </a:lvl2pPr>
      <a:lvl3pPr marL="1889951" indent="-377990" algn="l" defTabSz="1511960" rtl="0" eaLnBrk="1" latinLnBrk="0" hangingPunct="1">
        <a:lnSpc>
          <a:spcPct val="90000"/>
        </a:lnSpc>
        <a:spcBef>
          <a:spcPts val="827"/>
        </a:spcBef>
        <a:buFont typeface="Arial" panose="020B0604020202020204" pitchFamily="34" charset="0"/>
        <a:buChar char="•"/>
        <a:defRPr sz="3307" kern="1200">
          <a:solidFill>
            <a:schemeClr val="tx1"/>
          </a:solidFill>
          <a:latin typeface="+mn-lt"/>
          <a:ea typeface="+mn-ea"/>
          <a:cs typeface="+mn-cs"/>
        </a:defRPr>
      </a:lvl3pPr>
      <a:lvl4pPr marL="2645931" indent="-377990" algn="l" defTabSz="1511960" rtl="0" eaLnBrk="1" latinLnBrk="0" hangingPunct="1">
        <a:lnSpc>
          <a:spcPct val="90000"/>
        </a:lnSpc>
        <a:spcBef>
          <a:spcPts val="827"/>
        </a:spcBef>
        <a:buFont typeface="Arial" panose="020B0604020202020204" pitchFamily="34" charset="0"/>
        <a:buChar char="•"/>
        <a:defRPr sz="2976" kern="1200">
          <a:solidFill>
            <a:schemeClr val="tx1"/>
          </a:solidFill>
          <a:latin typeface="+mn-lt"/>
          <a:ea typeface="+mn-ea"/>
          <a:cs typeface="+mn-cs"/>
        </a:defRPr>
      </a:lvl4pPr>
      <a:lvl5pPr marL="3401911" indent="-377990" algn="l" defTabSz="1511960" rtl="0" eaLnBrk="1" latinLnBrk="0" hangingPunct="1">
        <a:lnSpc>
          <a:spcPct val="90000"/>
        </a:lnSpc>
        <a:spcBef>
          <a:spcPts val="827"/>
        </a:spcBef>
        <a:buFont typeface="Arial" panose="020B0604020202020204" pitchFamily="34" charset="0"/>
        <a:buChar char="•"/>
        <a:defRPr sz="2976" kern="1200">
          <a:solidFill>
            <a:schemeClr val="tx1"/>
          </a:solidFill>
          <a:latin typeface="+mn-lt"/>
          <a:ea typeface="+mn-ea"/>
          <a:cs typeface="+mn-cs"/>
        </a:defRPr>
      </a:lvl5pPr>
      <a:lvl6pPr marL="4157891" indent="-377990" algn="l" defTabSz="1511960" rtl="0" eaLnBrk="1" latinLnBrk="0" hangingPunct="1">
        <a:lnSpc>
          <a:spcPct val="90000"/>
        </a:lnSpc>
        <a:spcBef>
          <a:spcPts val="827"/>
        </a:spcBef>
        <a:buFont typeface="Arial" panose="020B0604020202020204" pitchFamily="34" charset="0"/>
        <a:buChar char="•"/>
        <a:defRPr sz="2976" kern="1200">
          <a:solidFill>
            <a:schemeClr val="tx1"/>
          </a:solidFill>
          <a:latin typeface="+mn-lt"/>
          <a:ea typeface="+mn-ea"/>
          <a:cs typeface="+mn-cs"/>
        </a:defRPr>
      </a:lvl6pPr>
      <a:lvl7pPr marL="4913871" indent="-377990" algn="l" defTabSz="1511960" rtl="0" eaLnBrk="1" latinLnBrk="0" hangingPunct="1">
        <a:lnSpc>
          <a:spcPct val="90000"/>
        </a:lnSpc>
        <a:spcBef>
          <a:spcPts val="827"/>
        </a:spcBef>
        <a:buFont typeface="Arial" panose="020B0604020202020204" pitchFamily="34" charset="0"/>
        <a:buChar char="•"/>
        <a:defRPr sz="2976" kern="1200">
          <a:solidFill>
            <a:schemeClr val="tx1"/>
          </a:solidFill>
          <a:latin typeface="+mn-lt"/>
          <a:ea typeface="+mn-ea"/>
          <a:cs typeface="+mn-cs"/>
        </a:defRPr>
      </a:lvl7pPr>
      <a:lvl8pPr marL="5669852" indent="-377990" algn="l" defTabSz="1511960" rtl="0" eaLnBrk="1" latinLnBrk="0" hangingPunct="1">
        <a:lnSpc>
          <a:spcPct val="90000"/>
        </a:lnSpc>
        <a:spcBef>
          <a:spcPts val="827"/>
        </a:spcBef>
        <a:buFont typeface="Arial" panose="020B0604020202020204" pitchFamily="34" charset="0"/>
        <a:buChar char="•"/>
        <a:defRPr sz="2976" kern="1200">
          <a:solidFill>
            <a:schemeClr val="tx1"/>
          </a:solidFill>
          <a:latin typeface="+mn-lt"/>
          <a:ea typeface="+mn-ea"/>
          <a:cs typeface="+mn-cs"/>
        </a:defRPr>
      </a:lvl8pPr>
      <a:lvl9pPr marL="6425832" indent="-377990" algn="l" defTabSz="1511960" rtl="0" eaLnBrk="1" latinLnBrk="0" hangingPunct="1">
        <a:lnSpc>
          <a:spcPct val="90000"/>
        </a:lnSpc>
        <a:spcBef>
          <a:spcPts val="827"/>
        </a:spcBef>
        <a:buFont typeface="Arial" panose="020B0604020202020204" pitchFamily="34" charset="0"/>
        <a:buChar char="•"/>
        <a:defRPr sz="2976" kern="1200">
          <a:solidFill>
            <a:schemeClr val="tx1"/>
          </a:solidFill>
          <a:latin typeface="+mn-lt"/>
          <a:ea typeface="+mn-ea"/>
          <a:cs typeface="+mn-cs"/>
        </a:defRPr>
      </a:lvl9pPr>
    </p:bodyStyle>
    <p:otherStyle>
      <a:defPPr>
        <a:defRPr lang="en-US"/>
      </a:defPPr>
      <a:lvl1pPr marL="0" algn="l" defTabSz="1511960" rtl="0" eaLnBrk="1" latinLnBrk="0" hangingPunct="1">
        <a:defRPr sz="2976" kern="1200">
          <a:solidFill>
            <a:schemeClr val="tx1"/>
          </a:solidFill>
          <a:latin typeface="+mn-lt"/>
          <a:ea typeface="+mn-ea"/>
          <a:cs typeface="+mn-cs"/>
        </a:defRPr>
      </a:lvl1pPr>
      <a:lvl2pPr marL="755980" algn="l" defTabSz="1511960" rtl="0" eaLnBrk="1" latinLnBrk="0" hangingPunct="1">
        <a:defRPr sz="2976" kern="1200">
          <a:solidFill>
            <a:schemeClr val="tx1"/>
          </a:solidFill>
          <a:latin typeface="+mn-lt"/>
          <a:ea typeface="+mn-ea"/>
          <a:cs typeface="+mn-cs"/>
        </a:defRPr>
      </a:lvl2pPr>
      <a:lvl3pPr marL="1511960" algn="l" defTabSz="1511960" rtl="0" eaLnBrk="1" latinLnBrk="0" hangingPunct="1">
        <a:defRPr sz="2976" kern="1200">
          <a:solidFill>
            <a:schemeClr val="tx1"/>
          </a:solidFill>
          <a:latin typeface="+mn-lt"/>
          <a:ea typeface="+mn-ea"/>
          <a:cs typeface="+mn-cs"/>
        </a:defRPr>
      </a:lvl3pPr>
      <a:lvl4pPr marL="2267941" algn="l" defTabSz="1511960" rtl="0" eaLnBrk="1" latinLnBrk="0" hangingPunct="1">
        <a:defRPr sz="2976" kern="1200">
          <a:solidFill>
            <a:schemeClr val="tx1"/>
          </a:solidFill>
          <a:latin typeface="+mn-lt"/>
          <a:ea typeface="+mn-ea"/>
          <a:cs typeface="+mn-cs"/>
        </a:defRPr>
      </a:lvl4pPr>
      <a:lvl5pPr marL="3023921" algn="l" defTabSz="1511960" rtl="0" eaLnBrk="1" latinLnBrk="0" hangingPunct="1">
        <a:defRPr sz="2976" kern="1200">
          <a:solidFill>
            <a:schemeClr val="tx1"/>
          </a:solidFill>
          <a:latin typeface="+mn-lt"/>
          <a:ea typeface="+mn-ea"/>
          <a:cs typeface="+mn-cs"/>
        </a:defRPr>
      </a:lvl5pPr>
      <a:lvl6pPr marL="3779901" algn="l" defTabSz="1511960" rtl="0" eaLnBrk="1" latinLnBrk="0" hangingPunct="1">
        <a:defRPr sz="2976" kern="1200">
          <a:solidFill>
            <a:schemeClr val="tx1"/>
          </a:solidFill>
          <a:latin typeface="+mn-lt"/>
          <a:ea typeface="+mn-ea"/>
          <a:cs typeface="+mn-cs"/>
        </a:defRPr>
      </a:lvl6pPr>
      <a:lvl7pPr marL="4535881" algn="l" defTabSz="1511960" rtl="0" eaLnBrk="1" latinLnBrk="0" hangingPunct="1">
        <a:defRPr sz="2976" kern="1200">
          <a:solidFill>
            <a:schemeClr val="tx1"/>
          </a:solidFill>
          <a:latin typeface="+mn-lt"/>
          <a:ea typeface="+mn-ea"/>
          <a:cs typeface="+mn-cs"/>
        </a:defRPr>
      </a:lvl7pPr>
      <a:lvl8pPr marL="5291861" algn="l" defTabSz="1511960" rtl="0" eaLnBrk="1" latinLnBrk="0" hangingPunct="1">
        <a:defRPr sz="2976" kern="1200">
          <a:solidFill>
            <a:schemeClr val="tx1"/>
          </a:solidFill>
          <a:latin typeface="+mn-lt"/>
          <a:ea typeface="+mn-ea"/>
          <a:cs typeface="+mn-cs"/>
        </a:defRPr>
      </a:lvl8pPr>
      <a:lvl9pPr marL="6047842" algn="l" defTabSz="1511960" rtl="0" eaLnBrk="1" latinLnBrk="0" hangingPunct="1">
        <a:defRPr sz="2976"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comments" Target="../comments/commen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p:cNvSpPr txBox="1"/>
          <p:nvPr/>
        </p:nvSpPr>
        <p:spPr>
          <a:xfrm>
            <a:off x="898525" y="34292540"/>
            <a:ext cx="6000750" cy="276999"/>
          </a:xfrm>
          <a:prstGeom prst="rect">
            <a:avLst/>
          </a:prstGeom>
          <a:noFill/>
        </p:spPr>
        <p:txBody>
          <a:bodyPr wrap="square" rtlCol="0">
            <a:spAutoFit/>
          </a:bodyPr>
          <a:lstStyle/>
          <a:p>
            <a:r>
              <a:rPr lang="en-US" sz="1200" dirty="0"/>
              <a:t>The University of St Andrews is a charity registered </a:t>
            </a:r>
            <a:r>
              <a:rPr lang="en-US" sz="1200"/>
              <a:t>in Scotland, No: </a:t>
            </a:r>
            <a:r>
              <a:rPr lang="en-US" sz="1200" dirty="0"/>
              <a:t>SC013532</a:t>
            </a:r>
          </a:p>
        </p:txBody>
      </p:sp>
      <p:sp>
        <p:nvSpPr>
          <p:cNvPr id="2" name="Rectangle 1"/>
          <p:cNvSpPr/>
          <p:nvPr/>
        </p:nvSpPr>
        <p:spPr>
          <a:xfrm>
            <a:off x="0" y="0"/>
            <a:ext cx="15119350" cy="3176887"/>
          </a:xfrm>
          <a:prstGeom prst="rect">
            <a:avLst/>
          </a:prstGeom>
          <a:solidFill>
            <a:srgbClr val="004A94"/>
          </a:solidFill>
          <a:ln>
            <a:solidFill>
              <a:srgbClr val="244C9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4" name="Picture 3"/>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240157" y="404488"/>
            <a:ext cx="6327648" cy="2772398"/>
          </a:xfrm>
          <a:prstGeom prst="rect">
            <a:avLst/>
          </a:prstGeom>
        </p:spPr>
      </p:pic>
    </p:spTree>
    <p:extLst>
      <p:ext uri="{BB962C8B-B14F-4D97-AF65-F5344CB8AC3E}">
        <p14:creationId xmlns:p14="http://schemas.microsoft.com/office/powerpoint/2010/main" val="203402723"/>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184</TotalTime>
  <Words>233</Words>
  <Application>Microsoft Macintosh PowerPoint</Application>
  <PresentationFormat>Custom</PresentationFormat>
  <Paragraphs>6</Paragraphs>
  <Slides>1</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PowerPoint Presentation</vt:lpstr>
    </vt:vector>
  </TitlesOfParts>
  <Company/>
  <LinksUpToDate>false</LinksUpToDate>
  <SharedDoc>false</SharedDoc>
  <HyperlinksChanged>false</HyperlinksChanged>
  <AppVersion>16.0016</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Suzanne Issa</dc:creator>
  <cp:lastModifiedBy>Duncan Stewart</cp:lastModifiedBy>
  <cp:revision>29</cp:revision>
  <dcterms:created xsi:type="dcterms:W3CDTF">2018-01-15T14:53:58Z</dcterms:created>
  <dcterms:modified xsi:type="dcterms:W3CDTF">2018-10-11T13:59:01Z</dcterms:modified>
</cp:coreProperties>
</file>

<file path=docProps/thumbnail.jpeg>
</file>